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0" r:id="rId1"/>
    <p:sldMasterId id="2147483648" r:id="rId2"/>
  </p:sldMasterIdLst>
  <p:notesMasterIdLst>
    <p:notesMasterId r:id="rId24"/>
  </p:notesMasterIdLst>
  <p:handoutMasterIdLst>
    <p:handoutMasterId r:id="rId25"/>
  </p:handoutMasterIdLst>
  <p:sldIdLst>
    <p:sldId id="256" r:id="rId3"/>
    <p:sldId id="271" r:id="rId4"/>
    <p:sldId id="257" r:id="rId5"/>
    <p:sldId id="259" r:id="rId6"/>
    <p:sldId id="284" r:id="rId7"/>
    <p:sldId id="283" r:id="rId8"/>
    <p:sldId id="282" r:id="rId9"/>
    <p:sldId id="281" r:id="rId10"/>
    <p:sldId id="288" r:id="rId11"/>
    <p:sldId id="287" r:id="rId12"/>
    <p:sldId id="286" r:id="rId13"/>
    <p:sldId id="285" r:id="rId14"/>
    <p:sldId id="292" r:id="rId15"/>
    <p:sldId id="291" r:id="rId16"/>
    <p:sldId id="280" r:id="rId17"/>
    <p:sldId id="297" r:id="rId18"/>
    <p:sldId id="294" r:id="rId19"/>
    <p:sldId id="296" r:id="rId20"/>
    <p:sldId id="295" r:id="rId21"/>
    <p:sldId id="290" r:id="rId22"/>
    <p:sldId id="293" r:id="rId2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 userDrawn="1">
          <p15:clr>
            <a:srgbClr val="A4A3A4"/>
          </p15:clr>
        </p15:guide>
        <p15:guide id="2" orient="horz" pos="4065" userDrawn="1">
          <p15:clr>
            <a:srgbClr val="A4A3A4"/>
          </p15:clr>
        </p15:guide>
        <p15:guide id="3" orient="horz" pos="1162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9" userDrawn="1">
          <p15:clr>
            <a:srgbClr val="A4A3A4"/>
          </p15:clr>
        </p15:guide>
        <p15:guide id="7" pos="7301" userDrawn="1">
          <p15:clr>
            <a:srgbClr val="A4A3A4"/>
          </p15:clr>
        </p15:guide>
        <p15:guide id="8" pos="27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7F80"/>
    <a:srgbClr val="DCE6F2"/>
    <a:srgbClr val="AEC2DA"/>
    <a:srgbClr val="C4DCF2"/>
    <a:srgbClr val="95B3D7"/>
    <a:srgbClr val="19434F"/>
    <a:srgbClr val="6699E1"/>
    <a:srgbClr val="747474"/>
    <a:srgbClr val="D9D9D9"/>
    <a:srgbClr val="75B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C681C-10E5-5A48-EC7E-CA8EEBFE362C}" v="2" dt="2023-10-16T05:04:05.428"/>
    <p1510:client id="{0D382D4E-BEA2-AD42-2B08-51416620FB40}" v="7" dt="2023-10-16T05:06:13.398"/>
    <p1510:client id="{151BEDD8-CE0B-9B92-BF19-1CF73ED90323}" v="362" dt="2023-09-05T14:09:52.337"/>
    <p1510:client id="{3452720D-BA56-7961-1ED5-ACF1EDF067B7}" v="67" dt="2023-10-19T10:38:56.522"/>
    <p1510:client id="{43C06C50-79A7-CC6E-C262-E1A1B998B0CE}" v="66" dt="2023-10-16T04:41:55.942"/>
    <p1510:client id="{5076B3DC-B83B-29E4-D462-0E86C1209854}" v="139" dt="2023-09-04T12:45:22.257"/>
    <p1510:client id="{54B72BDE-0C06-249D-B56A-571B57C57DB8}" v="76" dt="2023-09-08T01:15:56.445"/>
    <p1510:client id="{5519A8C5-6C9D-6385-E982-413C5AAB69E4}" v="1" dt="2023-09-04T10:18:26.613"/>
    <p1510:client id="{58ACCD37-B5D4-71A3-777A-110FC69F0EC6}" v="28" dt="2023-10-19T01:18:54.590"/>
    <p1510:client id="{5A5C5BC4-00A0-B1C7-3DF8-650D56649566}" v="16" dt="2023-10-18T05:39:58.766"/>
    <p1510:client id="{60971815-A0B8-817F-42AF-D45A156C9E74}" v="9" dt="2023-09-08T00:30:30.561"/>
    <p1510:client id="{6646504E-4037-B949-1A72-1FEAD5329FDE}" v="52" dt="2023-10-19T02:47:04.188"/>
    <p1510:client id="{738ED8AF-17B1-793F-55F8-520C3C3DE63A}" v="12" dt="2023-10-19T13:26:13.193"/>
    <p1510:client id="{7643C894-6362-05B7-A9FC-4492EF0D00FD}" v="190" dt="2023-10-15T12:56:33.360"/>
    <p1510:client id="{85C695A5-754A-B65E-77DA-050B94051690}" v="13" dt="2023-10-18T04:01:43.493"/>
    <p1510:client id="{896C4648-7449-056F-F327-4BF28D158C18}" v="28" dt="2023-10-18T05:25:10.614"/>
    <p1510:client id="{94405341-D383-738E-B67A-9BAF70A1B64A}" v="1" dt="2023-09-04T00:34:25.625"/>
    <p1510:client id="{99AE8D4F-28A9-846B-6638-8329C1DFD0FF}" v="88" dt="2023-10-19T00:40:11.090"/>
    <p1510:client id="{B1A655CF-C0A6-145F-36B1-DADA7921A5AC}" v="6" dt="2023-09-04T10:21:50.755"/>
    <p1510:client id="{DFBD1597-20F1-F322-690F-622F4480C7EB}" v="12" dt="2023-10-15T13:08:30.239"/>
    <p1510:client id="{E396F9A0-C306-6CC0-9548-FD471A7AEDCE}" v="5" dt="2023-10-15T13:11:03.576"/>
    <p1510:client id="{E9F43C10-0226-2DC9-6723-0609893A88BC}" v="3352" dt="2023-09-12T01:42:21.9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4"/>
        <p:guide orient="horz" pos="4065"/>
        <p:guide orient="horz" pos="1162"/>
        <p:guide orient="horz" pos="4020"/>
        <p:guide pos="3840"/>
        <p:guide pos="379"/>
        <p:guide pos="7301"/>
        <p:guide pos="2724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윤기" userId="S::2360340022@office.kopo.ac.kr::1bdb1efb-bd84-43f7-bddf-f717fa8cf84f" providerId="AD" clId="Web-{85C695A5-754A-B65E-77DA-050B94051690}"/>
    <pc:docChg chg="modSld">
      <pc:chgData name="홍윤기" userId="S::2360340022@office.kopo.ac.kr::1bdb1efb-bd84-43f7-bddf-f717fa8cf84f" providerId="AD" clId="Web-{85C695A5-754A-B65E-77DA-050B94051690}" dt="2023-10-18T04:01:43.493" v="10" actId="14100"/>
      <pc:docMkLst>
        <pc:docMk/>
      </pc:docMkLst>
      <pc:sldChg chg="modSp">
        <pc:chgData name="홍윤기" userId="S::2360340022@office.kopo.ac.kr::1bdb1efb-bd84-43f7-bddf-f717fa8cf84f" providerId="AD" clId="Web-{85C695A5-754A-B65E-77DA-050B94051690}" dt="2023-10-17T07:15:54.287" v="0" actId="1076"/>
        <pc:sldMkLst>
          <pc:docMk/>
          <pc:sldMk cId="630367008" sldId="275"/>
        </pc:sldMkLst>
        <pc:picChg chg="mod">
          <ac:chgData name="홍윤기" userId="S::2360340022@office.kopo.ac.kr::1bdb1efb-bd84-43f7-bddf-f717fa8cf84f" providerId="AD" clId="Web-{85C695A5-754A-B65E-77DA-050B94051690}" dt="2023-10-17T07:15:54.287" v="0" actId="1076"/>
          <ac:picMkLst>
            <pc:docMk/>
            <pc:sldMk cId="630367008" sldId="275"/>
            <ac:picMk id="3" creationId="{C66011EE-7D42-BF08-A69C-7810CD96CFDD}"/>
          </ac:picMkLst>
        </pc:picChg>
      </pc:sldChg>
      <pc:sldChg chg="addSp delSp modSp">
        <pc:chgData name="홍윤기" userId="S::2360340022@office.kopo.ac.kr::1bdb1efb-bd84-43f7-bddf-f717fa8cf84f" providerId="AD" clId="Web-{85C695A5-754A-B65E-77DA-050B94051690}" dt="2023-10-18T04:01:43.493" v="10" actId="14100"/>
        <pc:sldMkLst>
          <pc:docMk/>
          <pc:sldMk cId="4184353578" sldId="278"/>
        </pc:sldMkLst>
        <pc:picChg chg="add del mod">
          <ac:chgData name="홍윤기" userId="S::2360340022@office.kopo.ac.kr::1bdb1efb-bd84-43f7-bddf-f717fa8cf84f" providerId="AD" clId="Web-{85C695A5-754A-B65E-77DA-050B94051690}" dt="2023-10-18T04:01:01.100" v="3"/>
          <ac:picMkLst>
            <pc:docMk/>
            <pc:sldMk cId="4184353578" sldId="278"/>
            <ac:picMk id="2" creationId="{73431567-2B83-ACBB-6F49-7D33A1EC1403}"/>
          </ac:picMkLst>
        </pc:picChg>
        <pc:picChg chg="del">
          <ac:chgData name="홍윤기" userId="S::2360340022@office.kopo.ac.kr::1bdb1efb-bd84-43f7-bddf-f717fa8cf84f" providerId="AD" clId="Web-{85C695A5-754A-B65E-77DA-050B94051690}" dt="2023-10-18T04:00:23.629" v="1"/>
          <ac:picMkLst>
            <pc:docMk/>
            <pc:sldMk cId="4184353578" sldId="278"/>
            <ac:picMk id="3" creationId="{EC930B2E-40D5-987C-E9E2-180B3C886539}"/>
          </ac:picMkLst>
        </pc:picChg>
        <pc:picChg chg="add mod">
          <ac:chgData name="홍윤기" userId="S::2360340022@office.kopo.ac.kr::1bdb1efb-bd84-43f7-bddf-f717fa8cf84f" providerId="AD" clId="Web-{85C695A5-754A-B65E-77DA-050B94051690}" dt="2023-10-18T04:01:43.493" v="10" actId="14100"/>
          <ac:picMkLst>
            <pc:docMk/>
            <pc:sldMk cId="4184353578" sldId="278"/>
            <ac:picMk id="4" creationId="{25089283-31C2-658F-B3E0-5C9308BD7824}"/>
          </ac:picMkLst>
        </pc:picChg>
      </pc:sldChg>
    </pc:docChg>
  </pc:docChgLst>
  <pc:docChgLst>
    <pc:chgData name="홍윤기" userId="S::2360340022@office.kopo.ac.kr::1bdb1efb-bd84-43f7-bddf-f717fa8cf84f" providerId="AD" clId="Web-{60971815-A0B8-817F-42AF-D45A156C9E74}"/>
    <pc:docChg chg="modSld">
      <pc:chgData name="홍윤기" userId="S::2360340022@office.kopo.ac.kr::1bdb1efb-bd84-43f7-bddf-f717fa8cf84f" providerId="AD" clId="Web-{60971815-A0B8-817F-42AF-D45A156C9E74}" dt="2023-09-08T00:30:30.561" v="7" actId="1076"/>
      <pc:docMkLst>
        <pc:docMk/>
      </pc:docMkLst>
      <pc:sldChg chg="addSp delSp modSp">
        <pc:chgData name="홍윤기" userId="S::2360340022@office.kopo.ac.kr::1bdb1efb-bd84-43f7-bddf-f717fa8cf84f" providerId="AD" clId="Web-{60971815-A0B8-817F-42AF-D45A156C9E74}" dt="2023-09-08T00:30:30.561" v="7" actId="1076"/>
        <pc:sldMkLst>
          <pc:docMk/>
          <pc:sldMk cId="1330904936" sldId="618"/>
        </pc:sldMkLst>
        <pc:picChg chg="del">
          <ac:chgData name="홍윤기" userId="S::2360340022@office.kopo.ac.kr::1bdb1efb-bd84-43f7-bddf-f717fa8cf84f" providerId="AD" clId="Web-{60971815-A0B8-817F-42AF-D45A156C9E74}" dt="2023-09-08T00:30:16.857" v="0"/>
          <ac:picMkLst>
            <pc:docMk/>
            <pc:sldMk cId="1330904936" sldId="618"/>
            <ac:picMk id="2" creationId="{75EB13BA-BE67-4125-C305-BDECC31D71DA}"/>
          </ac:picMkLst>
        </pc:picChg>
        <pc:picChg chg="add mod">
          <ac:chgData name="홍윤기" userId="S::2360340022@office.kopo.ac.kr::1bdb1efb-bd84-43f7-bddf-f717fa8cf84f" providerId="AD" clId="Web-{60971815-A0B8-817F-42AF-D45A156C9E74}" dt="2023-09-08T00:30:30.561" v="7" actId="1076"/>
          <ac:picMkLst>
            <pc:docMk/>
            <pc:sldMk cId="1330904936" sldId="618"/>
            <ac:picMk id="3" creationId="{C7A8E32D-E353-9976-9049-E162182812B3}"/>
          </ac:picMkLst>
        </pc:picChg>
      </pc:sldChg>
    </pc:docChg>
  </pc:docChgLst>
  <pc:docChgLst>
    <pc:chgData name="홍윤기" userId="S::2360340022@office.kopo.ac.kr::1bdb1efb-bd84-43f7-bddf-f717fa8cf84f" providerId="AD" clId="Web-{0D382D4E-BEA2-AD42-2B08-51416620FB40}"/>
    <pc:docChg chg="modSld">
      <pc:chgData name="홍윤기" userId="S::2360340022@office.kopo.ac.kr::1bdb1efb-bd84-43f7-bddf-f717fa8cf84f" providerId="AD" clId="Web-{0D382D4E-BEA2-AD42-2B08-51416620FB40}" dt="2023-10-16T05:06:13.398" v="5" actId="1076"/>
      <pc:docMkLst>
        <pc:docMk/>
      </pc:docMkLst>
      <pc:sldChg chg="addSp delSp modSp">
        <pc:chgData name="홍윤기" userId="S::2360340022@office.kopo.ac.kr::1bdb1efb-bd84-43f7-bddf-f717fa8cf84f" providerId="AD" clId="Web-{0D382D4E-BEA2-AD42-2B08-51416620FB40}" dt="2023-10-16T05:06:13.398" v="5" actId="1076"/>
        <pc:sldMkLst>
          <pc:docMk/>
          <pc:sldMk cId="89654016" sldId="276"/>
        </pc:sldMkLst>
        <pc:picChg chg="add mod">
          <ac:chgData name="홍윤기" userId="S::2360340022@office.kopo.ac.kr::1bdb1efb-bd84-43f7-bddf-f717fa8cf84f" providerId="AD" clId="Web-{0D382D4E-BEA2-AD42-2B08-51416620FB40}" dt="2023-10-16T05:06:13.398" v="5" actId="1076"/>
          <ac:picMkLst>
            <pc:docMk/>
            <pc:sldMk cId="89654016" sldId="276"/>
            <ac:picMk id="2" creationId="{8F61B984-D856-F34C-CDAA-57CE56FD59D2}"/>
          </ac:picMkLst>
        </pc:picChg>
        <pc:picChg chg="del">
          <ac:chgData name="홍윤기" userId="S::2360340022@office.kopo.ac.kr::1bdb1efb-bd84-43f7-bddf-f717fa8cf84f" providerId="AD" clId="Web-{0D382D4E-BEA2-AD42-2B08-51416620FB40}" dt="2023-10-16T05:05:51.881" v="0"/>
          <ac:picMkLst>
            <pc:docMk/>
            <pc:sldMk cId="89654016" sldId="276"/>
            <ac:picMk id="4" creationId="{5DD7A1D1-98DC-9FFB-D19A-080E21AC9DFF}"/>
          </ac:picMkLst>
        </pc:picChg>
      </pc:sldChg>
    </pc:docChg>
  </pc:docChgLst>
  <pc:docChgLst>
    <pc:chgData name="홍윤기" userId="S::2360340022@office.kopo.ac.kr::1bdb1efb-bd84-43f7-bddf-f717fa8cf84f" providerId="AD" clId="Web-{E9F43C10-0226-2DC9-6723-0609893A88BC}"/>
    <pc:docChg chg="addSld delSld modSld sldOrd">
      <pc:chgData name="홍윤기" userId="S::2360340022@office.kopo.ac.kr::1bdb1efb-bd84-43f7-bddf-f717fa8cf84f" providerId="AD" clId="Web-{E9F43C10-0226-2DC9-6723-0609893A88BC}" dt="2023-09-12T01:42:21.929" v="3049" actId="14100"/>
      <pc:docMkLst>
        <pc:docMk/>
      </pc:docMkLst>
      <pc:sldChg chg="del">
        <pc:chgData name="홍윤기" userId="S::2360340022@office.kopo.ac.kr::1bdb1efb-bd84-43f7-bddf-f717fa8cf84f" providerId="AD" clId="Web-{E9F43C10-0226-2DC9-6723-0609893A88BC}" dt="2023-09-12T00:19:40.437" v="5"/>
        <pc:sldMkLst>
          <pc:docMk/>
          <pc:sldMk cId="0" sldId="336"/>
        </pc:sldMkLst>
      </pc:sldChg>
      <pc:sldChg chg="delSp add del">
        <pc:chgData name="홍윤기" userId="S::2360340022@office.kopo.ac.kr::1bdb1efb-bd84-43f7-bddf-f717fa8cf84f" providerId="AD" clId="Web-{E9F43C10-0226-2DC9-6723-0609893A88BC}" dt="2023-09-12T00:23:04.405" v="58"/>
        <pc:sldMkLst>
          <pc:docMk/>
          <pc:sldMk cId="3953991513" sldId="431"/>
        </pc:sldMkLst>
        <pc:spChg chg="del">
          <ac:chgData name="홍윤기" userId="S::2360340022@office.kopo.ac.kr::1bdb1efb-bd84-43f7-bddf-f717fa8cf84f" providerId="AD" clId="Web-{E9F43C10-0226-2DC9-6723-0609893A88BC}" dt="2023-09-12T00:22:47.966" v="52"/>
          <ac:spMkLst>
            <pc:docMk/>
            <pc:sldMk cId="3953991513" sldId="431"/>
            <ac:spMk id="12" creationId="{00000000-0000-0000-0000-000000000000}"/>
          </ac:spMkLst>
        </pc:spChg>
      </pc:sldChg>
      <pc:sldChg chg="del">
        <pc:chgData name="홍윤기" userId="S::2360340022@office.kopo.ac.kr::1bdb1efb-bd84-43f7-bddf-f717fa8cf84f" providerId="AD" clId="Web-{E9F43C10-0226-2DC9-6723-0609893A88BC}" dt="2023-09-12T00:30:41.829" v="194"/>
        <pc:sldMkLst>
          <pc:docMk/>
          <pc:sldMk cId="4103550031" sldId="483"/>
        </pc:sldMkLst>
      </pc:sldChg>
      <pc:sldChg chg="del">
        <pc:chgData name="홍윤기" userId="S::2360340022@office.kopo.ac.kr::1bdb1efb-bd84-43f7-bddf-f717fa8cf84f" providerId="AD" clId="Web-{E9F43C10-0226-2DC9-6723-0609893A88BC}" dt="2023-09-12T00:26:05.121" v="84"/>
        <pc:sldMkLst>
          <pc:docMk/>
          <pc:sldMk cId="1330904936" sldId="618"/>
        </pc:sldMkLst>
      </pc:sldChg>
      <pc:sldChg chg="del">
        <pc:chgData name="홍윤기" userId="S::2360340022@office.kopo.ac.kr::1bdb1efb-bd84-43f7-bddf-f717fa8cf84f" providerId="AD" clId="Web-{E9F43C10-0226-2DC9-6723-0609893A88BC}" dt="2023-09-12T00:30:36.484" v="192"/>
        <pc:sldMkLst>
          <pc:docMk/>
          <pc:sldMk cId="924068428" sldId="619"/>
        </pc:sldMkLst>
      </pc:sldChg>
      <pc:sldChg chg="del">
        <pc:chgData name="홍윤기" userId="S::2360340022@office.kopo.ac.kr::1bdb1efb-bd84-43f7-bddf-f717fa8cf84f" providerId="AD" clId="Web-{E9F43C10-0226-2DC9-6723-0609893A88BC}" dt="2023-09-12T00:29:49.200" v="167"/>
        <pc:sldMkLst>
          <pc:docMk/>
          <pc:sldMk cId="856316335" sldId="622"/>
        </pc:sldMkLst>
      </pc:sldChg>
      <pc:sldChg chg="modSp">
        <pc:chgData name="홍윤기" userId="S::2360340022@office.kopo.ac.kr::1bdb1efb-bd84-43f7-bddf-f717fa8cf84f" providerId="AD" clId="Web-{E9F43C10-0226-2DC9-6723-0609893A88BC}" dt="2023-09-12T00:28:14.130" v="141" actId="20577"/>
        <pc:sldMkLst>
          <pc:docMk/>
          <pc:sldMk cId="1551484672" sldId="624"/>
        </pc:sldMkLst>
        <pc:spChg chg="mod">
          <ac:chgData name="홍윤기" userId="S::2360340022@office.kopo.ac.kr::1bdb1efb-bd84-43f7-bddf-f717fa8cf84f" providerId="AD" clId="Web-{E9F43C10-0226-2DC9-6723-0609893A88BC}" dt="2023-09-12T00:28:14.130" v="141" actId="20577"/>
          <ac:spMkLst>
            <pc:docMk/>
            <pc:sldMk cId="1551484672" sldId="624"/>
            <ac:spMk id="4" creationId="{E15AF0B8-ABE3-1A83-B3A3-C620448CCD97}"/>
          </ac:spMkLst>
        </pc:spChg>
      </pc:sldChg>
      <pc:sldChg chg="addSp delSp modSp">
        <pc:chgData name="홍윤기" userId="S::2360340022@office.kopo.ac.kr::1bdb1efb-bd84-43f7-bddf-f717fa8cf84f" providerId="AD" clId="Web-{E9F43C10-0226-2DC9-6723-0609893A88BC}" dt="2023-09-12T00:28:20.553" v="143" actId="20577"/>
        <pc:sldMkLst>
          <pc:docMk/>
          <pc:sldMk cId="1679971961" sldId="627"/>
        </pc:sldMkLst>
        <pc:spChg chg="add del mod">
          <ac:chgData name="홍윤기" userId="S::2360340022@office.kopo.ac.kr::1bdb1efb-bd84-43f7-bddf-f717fa8cf84f" providerId="AD" clId="Web-{E9F43C10-0226-2DC9-6723-0609893A88BC}" dt="2023-09-12T00:28:20.553" v="143" actId="20577"/>
          <ac:spMkLst>
            <pc:docMk/>
            <pc:sldMk cId="1679971961" sldId="627"/>
            <ac:spMk id="4" creationId="{E15AF0B8-ABE3-1A83-B3A3-C620448CCD97}"/>
          </ac:spMkLst>
        </pc:spChg>
        <pc:spChg chg="add del mod">
          <ac:chgData name="홍윤기" userId="S::2360340022@office.kopo.ac.kr::1bdb1efb-bd84-43f7-bddf-f717fa8cf84f" providerId="AD" clId="Web-{E9F43C10-0226-2DC9-6723-0609893A88BC}" dt="2023-09-12T00:22:38.919" v="50"/>
          <ac:spMkLst>
            <pc:docMk/>
            <pc:sldMk cId="1679971961" sldId="627"/>
            <ac:spMk id="5" creationId="{FA7C09D0-C80E-2DA7-A00D-287D0B35DC79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22:33.262" v="46" actId="20577"/>
          <ac:spMkLst>
            <pc:docMk/>
            <pc:sldMk cId="1679971961" sldId="627"/>
            <ac:spMk id="14" creationId="{28F179E7-8C56-439F-8AC4-40FBDCAD1A37}"/>
          </ac:spMkLst>
        </pc:spChg>
        <pc:spChg chg="add del">
          <ac:chgData name="홍윤기" userId="S::2360340022@office.kopo.ac.kr::1bdb1efb-bd84-43f7-bddf-f717fa8cf84f" providerId="AD" clId="Web-{E9F43C10-0226-2DC9-6723-0609893A88BC}" dt="2023-09-12T00:22:34.762" v="48"/>
          <ac:spMkLst>
            <pc:docMk/>
            <pc:sldMk cId="1679971961" sldId="627"/>
            <ac:spMk id="17" creationId="{AA9D3B36-6F99-8554-E3CF-42515573152B}"/>
          </ac:spMkLst>
        </pc:spChg>
      </pc:sldChg>
      <pc:sldChg chg="delSp modSp">
        <pc:chgData name="홍윤기" userId="S::2360340022@office.kopo.ac.kr::1bdb1efb-bd84-43f7-bddf-f717fa8cf84f" providerId="AD" clId="Web-{E9F43C10-0226-2DC9-6723-0609893A88BC}" dt="2023-09-12T01:18:56.180" v="2156"/>
        <pc:sldMkLst>
          <pc:docMk/>
          <pc:sldMk cId="2597882223" sldId="628"/>
        </pc:sldMkLst>
        <pc:spChg chg="del">
          <ac:chgData name="홍윤기" userId="S::2360340022@office.kopo.ac.kr::1bdb1efb-bd84-43f7-bddf-f717fa8cf84f" providerId="AD" clId="Web-{E9F43C10-0226-2DC9-6723-0609893A88BC}" dt="2023-09-12T00:27:56.442" v="139"/>
          <ac:spMkLst>
            <pc:docMk/>
            <pc:sldMk cId="2597882223" sldId="628"/>
            <ac:spMk id="3" creationId="{F3FCBCCA-9A34-448F-B23E-2955E0444207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8:56.180" v="2156"/>
          <ac:graphicFrameMkLst>
            <pc:docMk/>
            <pc:sldMk cId="2597882223" sldId="628"/>
            <ac:graphicFrameMk id="9" creationId="{967C19F5-F66E-5E93-5714-616F02E3B7A6}"/>
          </ac:graphicFrameMkLst>
        </pc:graphicFrameChg>
      </pc:sldChg>
      <pc:sldChg chg="addSp delSp modSp">
        <pc:chgData name="홍윤기" userId="S::2360340022@office.kopo.ac.kr::1bdb1efb-bd84-43f7-bddf-f717fa8cf84f" providerId="AD" clId="Web-{E9F43C10-0226-2DC9-6723-0609893A88BC}" dt="2023-09-12T01:14:59.035" v="2006" actId="1076"/>
        <pc:sldMkLst>
          <pc:docMk/>
          <pc:sldMk cId="1273611150" sldId="629"/>
        </pc:sldMkLst>
        <pc:spChg chg="del">
          <ac:chgData name="홍윤기" userId="S::2360340022@office.kopo.ac.kr::1bdb1efb-bd84-43f7-bddf-f717fa8cf84f" providerId="AD" clId="Web-{E9F43C10-0226-2DC9-6723-0609893A88BC}" dt="2023-09-12T00:25:48.182" v="76"/>
          <ac:spMkLst>
            <pc:docMk/>
            <pc:sldMk cId="1273611150" sldId="629"/>
            <ac:spMk id="2" creationId="{94CAEB40-EB06-43C0-BE7D-34B0CD4F4462}"/>
          </ac:spMkLst>
        </pc:spChg>
        <pc:spChg chg="del">
          <ac:chgData name="홍윤기" userId="S::2360340022@office.kopo.ac.kr::1bdb1efb-bd84-43f7-bddf-f717fa8cf84f" providerId="AD" clId="Web-{E9F43C10-0226-2DC9-6723-0609893A88BC}" dt="2023-09-12T00:25:51.058" v="77"/>
          <ac:spMkLst>
            <pc:docMk/>
            <pc:sldMk cId="1273611150" sldId="629"/>
            <ac:spMk id="3" creationId="{F3FCBCCA-9A34-448F-B23E-2955E0444207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25:36.197" v="75" actId="20577"/>
          <ac:spMkLst>
            <pc:docMk/>
            <pc:sldMk cId="1273611150" sldId="629"/>
            <ac:spMk id="14" creationId="{28F179E7-8C56-439F-8AC4-40FBDCAD1A37}"/>
          </ac:spMkLst>
        </pc:spChg>
        <pc:graphicFrameChg chg="del mod modGraphic">
          <ac:chgData name="홍윤기" userId="S::2360340022@office.kopo.ac.kr::1bdb1efb-bd84-43f7-bddf-f717fa8cf84f" providerId="AD" clId="Web-{E9F43C10-0226-2DC9-6723-0609893A88BC}" dt="2023-09-12T00:25:57.792" v="81"/>
          <ac:graphicFrameMkLst>
            <pc:docMk/>
            <pc:sldMk cId="1273611150" sldId="629"/>
            <ac:graphicFrameMk id="9" creationId="{967C19F5-F66E-5E93-5714-616F02E3B7A6}"/>
          </ac:graphicFrameMkLst>
        </pc:graphicFrameChg>
        <pc:picChg chg="add mod">
          <ac:chgData name="홍윤기" userId="S::2360340022@office.kopo.ac.kr::1bdb1efb-bd84-43f7-bddf-f717fa8cf84f" providerId="AD" clId="Web-{E9F43C10-0226-2DC9-6723-0609893A88BC}" dt="2023-09-12T01:14:59.035" v="2006" actId="1076"/>
          <ac:picMkLst>
            <pc:docMk/>
            <pc:sldMk cId="1273611150" sldId="629"/>
            <ac:picMk id="5" creationId="{823064CE-9316-2028-BE2C-18414460FBD0}"/>
          </ac:picMkLst>
        </pc:picChg>
      </pc:sldChg>
      <pc:sldChg chg="modSp">
        <pc:chgData name="홍윤기" userId="S::2360340022@office.kopo.ac.kr::1bdb1efb-bd84-43f7-bddf-f717fa8cf84f" providerId="AD" clId="Web-{E9F43C10-0226-2DC9-6723-0609893A88BC}" dt="2023-09-12T00:28:10.130" v="140" actId="20577"/>
        <pc:sldMkLst>
          <pc:docMk/>
          <pc:sldMk cId="2308164278" sldId="630"/>
        </pc:sldMkLst>
        <pc:spChg chg="mod">
          <ac:chgData name="홍윤기" userId="S::2360340022@office.kopo.ac.kr::1bdb1efb-bd84-43f7-bddf-f717fa8cf84f" providerId="AD" clId="Web-{E9F43C10-0226-2DC9-6723-0609893A88BC}" dt="2023-09-12T00:28:10.130" v="140" actId="20577"/>
          <ac:spMkLst>
            <pc:docMk/>
            <pc:sldMk cId="2308164278" sldId="630"/>
            <ac:spMk id="4" creationId="{E15AF0B8-ABE3-1A83-B3A3-C620448CCD97}"/>
          </ac:spMkLst>
        </pc:spChg>
      </pc:sldChg>
      <pc:sldChg chg="delSp del">
        <pc:chgData name="홍윤기" userId="S::2360340022@office.kopo.ac.kr::1bdb1efb-bd84-43f7-bddf-f717fa8cf84f" providerId="AD" clId="Web-{E9F43C10-0226-2DC9-6723-0609893A88BC}" dt="2023-09-12T00:30:02.294" v="174"/>
        <pc:sldMkLst>
          <pc:docMk/>
          <pc:sldMk cId="855071675" sldId="631"/>
        </pc:sldMkLst>
        <pc:picChg chg="del">
          <ac:chgData name="홍윤기" userId="S::2360340022@office.kopo.ac.kr::1bdb1efb-bd84-43f7-bddf-f717fa8cf84f" providerId="AD" clId="Web-{E9F43C10-0226-2DC9-6723-0609893A88BC}" dt="2023-09-12T00:29:50.919" v="168"/>
          <ac:picMkLst>
            <pc:docMk/>
            <pc:sldMk cId="855071675" sldId="631"/>
            <ac:picMk id="3" creationId="{314207E4-C7BD-7238-F63D-8C0C34B3E16E}"/>
          </ac:picMkLst>
        </pc:picChg>
      </pc:sldChg>
      <pc:sldChg chg="del">
        <pc:chgData name="홍윤기" userId="S::2360340022@office.kopo.ac.kr::1bdb1efb-bd84-43f7-bddf-f717fa8cf84f" providerId="AD" clId="Web-{E9F43C10-0226-2DC9-6723-0609893A88BC}" dt="2023-09-12T00:30:08.748" v="178"/>
        <pc:sldMkLst>
          <pc:docMk/>
          <pc:sldMk cId="1220032948" sldId="632"/>
        </pc:sldMkLst>
      </pc:sldChg>
      <pc:sldChg chg="modSp add">
        <pc:chgData name="홍윤기" userId="S::2360340022@office.kopo.ac.kr::1bdb1efb-bd84-43f7-bddf-f717fa8cf84f" providerId="AD" clId="Web-{E9F43C10-0226-2DC9-6723-0609893A88BC}" dt="2023-09-12T00:28:30.678" v="146" actId="20577"/>
        <pc:sldMkLst>
          <pc:docMk/>
          <pc:sldMk cId="43611262" sldId="633"/>
        </pc:sldMkLst>
        <pc:spChg chg="mod">
          <ac:chgData name="홍윤기" userId="S::2360340022@office.kopo.ac.kr::1bdb1efb-bd84-43f7-bddf-f717fa8cf84f" providerId="AD" clId="Web-{E9F43C10-0226-2DC9-6723-0609893A88BC}" dt="2023-09-12T00:28:23.772" v="145" actId="20577"/>
          <ac:spMkLst>
            <pc:docMk/>
            <pc:sldMk cId="43611262" sldId="633"/>
            <ac:spMk id="5" creationId="{4677B546-D1A1-FCDE-D5BC-C0CA2555453A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28:30.678" v="146" actId="20577"/>
          <ac:spMkLst>
            <pc:docMk/>
            <pc:sldMk cId="43611262" sldId="633"/>
            <ac:spMk id="6" creationId="{CDABDC1F-0C0C-7335-4B2A-4C69E698A55E}"/>
          </ac:spMkLst>
        </pc:spChg>
      </pc:sldChg>
      <pc:sldChg chg="addSp delSp modSp add ord replId">
        <pc:chgData name="홍윤기" userId="S::2360340022@office.kopo.ac.kr::1bdb1efb-bd84-43f7-bddf-f717fa8cf84f" providerId="AD" clId="Web-{E9F43C10-0226-2DC9-6723-0609893A88BC}" dt="2023-09-12T00:23:02.983" v="57" actId="20577"/>
        <pc:sldMkLst>
          <pc:docMk/>
          <pc:sldMk cId="1311030322" sldId="634"/>
        </pc:sldMkLst>
        <pc:spChg chg="add">
          <ac:chgData name="홍윤기" userId="S::2360340022@office.kopo.ac.kr::1bdb1efb-bd84-43f7-bddf-f717fa8cf84f" providerId="AD" clId="Web-{E9F43C10-0226-2DC9-6723-0609893A88BC}" dt="2023-09-12T00:21:20.069" v="32"/>
          <ac:spMkLst>
            <pc:docMk/>
            <pc:sldMk cId="1311030322" sldId="634"/>
            <ac:spMk id="2" creationId="{DCD9C496-91BE-ABDC-9F6B-6745A35235FC}"/>
          </ac:spMkLst>
        </pc:spChg>
        <pc:spChg chg="del">
          <ac:chgData name="홍윤기" userId="S::2360340022@office.kopo.ac.kr::1bdb1efb-bd84-43f7-bddf-f717fa8cf84f" providerId="AD" clId="Web-{E9F43C10-0226-2DC9-6723-0609893A88BC}" dt="2023-09-12T00:22:50.326" v="53"/>
          <ac:spMkLst>
            <pc:docMk/>
            <pc:sldMk cId="1311030322" sldId="634"/>
            <ac:spMk id="4" creationId="{E15AF0B8-ABE3-1A83-B3A3-C620448CCD97}"/>
          </ac:spMkLst>
        </pc:spChg>
        <pc:spChg chg="add mod">
          <ac:chgData name="홍윤기" userId="S::2360340022@office.kopo.ac.kr::1bdb1efb-bd84-43f7-bddf-f717fa8cf84f" providerId="AD" clId="Web-{E9F43C10-0226-2DC9-6723-0609893A88BC}" dt="2023-09-12T00:23:02.983" v="57" actId="20577"/>
          <ac:spMkLst>
            <pc:docMk/>
            <pc:sldMk cId="1311030322" sldId="634"/>
            <ac:spMk id="5" creationId="{78B807D9-3C72-1422-1DDD-7481E82998A5}"/>
          </ac:spMkLst>
        </pc:spChg>
        <pc:spChg chg="del mod">
          <ac:chgData name="홍윤기" userId="S::2360340022@office.kopo.ac.kr::1bdb1efb-bd84-43f7-bddf-f717fa8cf84f" providerId="AD" clId="Web-{E9F43C10-0226-2DC9-6723-0609893A88BC}" dt="2023-09-12T00:20:58.536" v="29"/>
          <ac:spMkLst>
            <pc:docMk/>
            <pc:sldMk cId="1311030322" sldId="634"/>
            <ac:spMk id="14" creationId="{28F179E7-8C56-439F-8AC4-40FBDCAD1A37}"/>
          </ac:spMkLst>
        </pc:spChg>
        <pc:spChg chg="del">
          <ac:chgData name="홍윤기" userId="S::2360340022@office.kopo.ac.kr::1bdb1efb-bd84-43f7-bddf-f717fa8cf84f" providerId="AD" clId="Web-{E9F43C10-0226-2DC9-6723-0609893A88BC}" dt="2023-09-12T00:22:53.217" v="54"/>
          <ac:spMkLst>
            <pc:docMk/>
            <pc:sldMk cId="1311030322" sldId="634"/>
            <ac:spMk id="17" creationId="{AA9D3B36-6F99-8554-E3CF-42515573152B}"/>
          </ac:spMkLst>
        </pc:spChg>
        <pc:grpChg chg="del">
          <ac:chgData name="홍윤기" userId="S::2360340022@office.kopo.ac.kr::1bdb1efb-bd84-43f7-bddf-f717fa8cf84f" providerId="AD" clId="Web-{E9F43C10-0226-2DC9-6723-0609893A88BC}" dt="2023-09-12T00:20:58.536" v="29"/>
          <ac:grpSpMkLst>
            <pc:docMk/>
            <pc:sldMk cId="1311030322" sldId="634"/>
            <ac:grpSpMk id="13" creationId="{7DF828AC-DC57-482C-8E84-4770730E4A5B}"/>
          </ac:grpSpMkLst>
        </pc:grpChg>
        <pc:grpChg chg="mod">
          <ac:chgData name="홍윤기" userId="S::2360340022@office.kopo.ac.kr::1bdb1efb-bd84-43f7-bddf-f717fa8cf84f" providerId="AD" clId="Web-{E9F43C10-0226-2DC9-6723-0609893A88BC}" dt="2023-09-12T00:21:03.756" v="31" actId="14100"/>
          <ac:grpSpMkLst>
            <pc:docMk/>
            <pc:sldMk cId="1311030322" sldId="634"/>
            <ac:grpSpMk id="16" creationId="{6A25CA36-0C41-442A-91D6-BAB1A2A21EEB}"/>
          </ac:grpSpMkLst>
        </pc:grpChg>
      </pc:sldChg>
      <pc:sldChg chg="delSp modSp add replId">
        <pc:chgData name="홍윤기" userId="S::2360340022@office.kopo.ac.kr::1bdb1efb-bd84-43f7-bddf-f717fa8cf84f" providerId="AD" clId="Web-{E9F43C10-0226-2DC9-6723-0609893A88BC}" dt="2023-09-12T01:15:07.707" v="2007" actId="1076"/>
        <pc:sldMkLst>
          <pc:docMk/>
          <pc:sldMk cId="2552554514" sldId="635"/>
        </pc:sldMkLst>
        <pc:spChg chg="del">
          <ac:chgData name="홍윤기" userId="S::2360340022@office.kopo.ac.kr::1bdb1efb-bd84-43f7-bddf-f717fa8cf84f" providerId="AD" clId="Web-{E9F43C10-0226-2DC9-6723-0609893A88BC}" dt="2023-09-12T00:27:53.926" v="138"/>
          <ac:spMkLst>
            <pc:docMk/>
            <pc:sldMk cId="2552554514" sldId="635"/>
            <ac:spMk id="3" creationId="{F3FCBCCA-9A34-448F-B23E-2955E0444207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07.707" v="2007" actId="1076"/>
          <ac:graphicFrameMkLst>
            <pc:docMk/>
            <pc:sldMk cId="2552554514" sldId="635"/>
            <ac:graphicFrameMk id="9" creationId="{967C19F5-F66E-5E93-5714-616F02E3B7A6}"/>
          </ac:graphicFrameMkLst>
        </pc:graphicFrameChg>
      </pc:sldChg>
      <pc:sldChg chg="addSp delSp modSp add replId">
        <pc:chgData name="홍윤기" userId="S::2360340022@office.kopo.ac.kr::1bdb1efb-bd84-43f7-bddf-f717fa8cf84f" providerId="AD" clId="Web-{E9F43C10-0226-2DC9-6723-0609893A88BC}" dt="2023-09-12T01:38:52.299" v="3033" actId="1076"/>
        <pc:sldMkLst>
          <pc:docMk/>
          <pc:sldMk cId="1022548481" sldId="636"/>
        </pc:sldMkLst>
        <pc:spChg chg="del">
          <ac:chgData name="홍윤기" userId="S::2360340022@office.kopo.ac.kr::1bdb1efb-bd84-43f7-bddf-f717fa8cf84f" providerId="AD" clId="Web-{E9F43C10-0226-2DC9-6723-0609893A88BC}" dt="2023-09-12T00:29:31.027" v="161"/>
          <ac:spMkLst>
            <pc:docMk/>
            <pc:sldMk cId="1022548481" sldId="636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29:27.183" v="160" actId="20577"/>
          <ac:spMkLst>
            <pc:docMk/>
            <pc:sldMk cId="1022548481" sldId="636"/>
            <ac:spMk id="14" creationId="{28F179E7-8C56-439F-8AC4-40FBDCAD1A37}"/>
          </ac:spMkLst>
        </pc:spChg>
        <pc:graphicFrameChg chg="del">
          <ac:chgData name="홍윤기" userId="S::2360340022@office.kopo.ac.kr::1bdb1efb-bd84-43f7-bddf-f717fa8cf84f" providerId="AD" clId="Web-{E9F43C10-0226-2DC9-6723-0609893A88BC}" dt="2023-09-12T00:29:34.558" v="162"/>
          <ac:graphicFrameMkLst>
            <pc:docMk/>
            <pc:sldMk cId="1022548481" sldId="636"/>
            <ac:graphicFrameMk id="9" creationId="{967C19F5-F66E-5E93-5714-616F02E3B7A6}"/>
          </ac:graphicFrameMkLst>
        </pc:graphicFrameChg>
        <pc:picChg chg="add mod">
          <ac:chgData name="홍윤기" userId="S::2360340022@office.kopo.ac.kr::1bdb1efb-bd84-43f7-bddf-f717fa8cf84f" providerId="AD" clId="Web-{E9F43C10-0226-2DC9-6723-0609893A88BC}" dt="2023-09-12T01:38:52.299" v="3033" actId="1076"/>
          <ac:picMkLst>
            <pc:docMk/>
            <pc:sldMk cId="1022548481" sldId="636"/>
            <ac:picMk id="2" creationId="{97D6FE0A-F7C2-A801-D63B-B70FC140DED3}"/>
          </ac:picMkLst>
        </pc:picChg>
        <pc:picChg chg="add del mod">
          <ac:chgData name="홍윤기" userId="S::2360340022@office.kopo.ac.kr::1bdb1efb-bd84-43f7-bddf-f717fa8cf84f" providerId="AD" clId="Web-{E9F43C10-0226-2DC9-6723-0609893A88BC}" dt="2023-09-12T01:38:06.580" v="3018"/>
          <ac:picMkLst>
            <pc:docMk/>
            <pc:sldMk cId="1022548481" sldId="636"/>
            <ac:picMk id="4" creationId="{A300F3B0-A312-9982-A212-D6001E810807}"/>
          </ac:picMkLst>
        </pc:picChg>
      </pc:sldChg>
      <pc:sldChg chg="addSp delSp modSp add replId">
        <pc:chgData name="홍윤기" userId="S::2360340022@office.kopo.ac.kr::1bdb1efb-bd84-43f7-bddf-f717fa8cf84f" providerId="AD" clId="Web-{E9F43C10-0226-2DC9-6723-0609893A88BC}" dt="2023-09-12T01:38:47.424" v="3031" actId="1076"/>
        <pc:sldMkLst>
          <pc:docMk/>
          <pc:sldMk cId="3984239321" sldId="637"/>
        </pc:sldMkLst>
        <pc:picChg chg="add del mod">
          <ac:chgData name="홍윤기" userId="S::2360340022@office.kopo.ac.kr::1bdb1efb-bd84-43f7-bddf-f717fa8cf84f" providerId="AD" clId="Web-{E9F43C10-0226-2DC9-6723-0609893A88BC}" dt="2023-09-12T01:38:18.752" v="3024"/>
          <ac:picMkLst>
            <pc:docMk/>
            <pc:sldMk cId="3984239321" sldId="637"/>
            <ac:picMk id="2" creationId="{25E1DE62-4D4F-5B7B-3B5A-2120A956DB2F}"/>
          </ac:picMkLst>
        </pc:picChg>
        <pc:picChg chg="add mod">
          <ac:chgData name="홍윤기" userId="S::2360340022@office.kopo.ac.kr::1bdb1efb-bd84-43f7-bddf-f717fa8cf84f" providerId="AD" clId="Web-{E9F43C10-0226-2DC9-6723-0609893A88BC}" dt="2023-09-12T01:38:47.424" v="3031" actId="1076"/>
          <ac:picMkLst>
            <pc:docMk/>
            <pc:sldMk cId="3984239321" sldId="637"/>
            <ac:picMk id="3" creationId="{C6F212C8-3E57-B88A-A2A5-3A79B60CEBA8}"/>
          </ac:picMkLst>
        </pc:picChg>
        <pc:picChg chg="del">
          <ac:chgData name="홍윤기" userId="S::2360340022@office.kopo.ac.kr::1bdb1efb-bd84-43f7-bddf-f717fa8cf84f" providerId="AD" clId="Web-{E9F43C10-0226-2DC9-6723-0609893A88BC}" dt="2023-09-12T00:29:53.153" v="169"/>
          <ac:picMkLst>
            <pc:docMk/>
            <pc:sldMk cId="3984239321" sldId="637"/>
            <ac:picMk id="4" creationId="{A300F3B0-A312-9982-A212-D6001E810807}"/>
          </ac:picMkLst>
        </pc:picChg>
      </pc:sldChg>
      <pc:sldChg chg="addSp delSp modSp add replId">
        <pc:chgData name="홍윤기" userId="S::2360340022@office.kopo.ac.kr::1bdb1efb-bd84-43f7-bddf-f717fa8cf84f" providerId="AD" clId="Web-{E9F43C10-0226-2DC9-6723-0609893A88BC}" dt="2023-09-12T01:39:30.847" v="3038" actId="1076"/>
        <pc:sldMkLst>
          <pc:docMk/>
          <pc:sldMk cId="926080301" sldId="638"/>
        </pc:sldMkLst>
        <pc:picChg chg="add mod">
          <ac:chgData name="홍윤기" userId="S::2360340022@office.kopo.ac.kr::1bdb1efb-bd84-43f7-bddf-f717fa8cf84f" providerId="AD" clId="Web-{E9F43C10-0226-2DC9-6723-0609893A88BC}" dt="2023-09-12T01:39:30.847" v="3038" actId="1076"/>
          <ac:picMkLst>
            <pc:docMk/>
            <pc:sldMk cId="926080301" sldId="638"/>
            <ac:picMk id="2" creationId="{D4C13D14-61D1-6BAF-A3B3-3E966A6E3EC7}"/>
          </ac:picMkLst>
        </pc:picChg>
        <pc:picChg chg="add del mod">
          <ac:chgData name="홍윤기" userId="S::2360340022@office.kopo.ac.kr::1bdb1efb-bd84-43f7-bddf-f717fa8cf84f" providerId="AD" clId="Web-{E9F43C10-0226-2DC9-6723-0609893A88BC}" dt="2023-09-12T01:38:55.002" v="3034"/>
          <ac:picMkLst>
            <pc:docMk/>
            <pc:sldMk cId="926080301" sldId="638"/>
            <ac:picMk id="3" creationId="{4FC4FAEA-15DD-2A0C-20B5-7E2C9F30597A}"/>
          </ac:picMkLst>
        </pc:picChg>
        <pc:picChg chg="del">
          <ac:chgData name="홍윤기" userId="S::2360340022@office.kopo.ac.kr::1bdb1efb-bd84-43f7-bddf-f717fa8cf84f" providerId="AD" clId="Web-{E9F43C10-0226-2DC9-6723-0609893A88BC}" dt="2023-09-12T00:30:05.467" v="175"/>
          <ac:picMkLst>
            <pc:docMk/>
            <pc:sldMk cId="926080301" sldId="638"/>
            <ac:picMk id="4" creationId="{A300F3B0-A312-9982-A212-D6001E810807}"/>
          </ac:picMkLst>
        </pc:picChg>
      </pc:sldChg>
      <pc:sldChg chg="addSp delSp modSp add replId">
        <pc:chgData name="홍윤기" userId="S::2360340022@office.kopo.ac.kr::1bdb1efb-bd84-43f7-bddf-f717fa8cf84f" providerId="AD" clId="Web-{E9F43C10-0226-2DC9-6723-0609893A88BC}" dt="2023-09-12T01:42:21.929" v="3049" actId="14100"/>
        <pc:sldMkLst>
          <pc:docMk/>
          <pc:sldMk cId="2016094687" sldId="639"/>
        </pc:sldMkLst>
        <pc:spChg chg="mod">
          <ac:chgData name="홍윤기" userId="S::2360340022@office.kopo.ac.kr::1bdb1efb-bd84-43f7-bddf-f717fa8cf84f" providerId="AD" clId="Web-{E9F43C10-0226-2DC9-6723-0609893A88BC}" dt="2023-09-12T00:30:26.749" v="188" actId="20577"/>
          <ac:spMkLst>
            <pc:docMk/>
            <pc:sldMk cId="2016094687" sldId="639"/>
            <ac:spMk id="14" creationId="{28F179E7-8C56-439F-8AC4-40FBDCAD1A37}"/>
          </ac:spMkLst>
        </pc:spChg>
        <pc:picChg chg="add mod">
          <ac:chgData name="홍윤기" userId="S::2360340022@office.kopo.ac.kr::1bdb1efb-bd84-43f7-bddf-f717fa8cf84f" providerId="AD" clId="Web-{E9F43C10-0226-2DC9-6723-0609893A88BC}" dt="2023-09-12T01:40:56.146" v="3042" actId="14100"/>
          <ac:picMkLst>
            <pc:docMk/>
            <pc:sldMk cId="2016094687" sldId="639"/>
            <ac:picMk id="2" creationId="{1881FB79-692B-0F7B-1F47-75B0AB8AB270}"/>
          </ac:picMkLst>
        </pc:picChg>
        <pc:picChg chg="del">
          <ac:chgData name="홍윤기" userId="S::2360340022@office.kopo.ac.kr::1bdb1efb-bd84-43f7-bddf-f717fa8cf84f" providerId="AD" clId="Web-{E9F43C10-0226-2DC9-6723-0609893A88BC}" dt="2023-09-12T00:30:28.437" v="189"/>
          <ac:picMkLst>
            <pc:docMk/>
            <pc:sldMk cId="2016094687" sldId="639"/>
            <ac:picMk id="3" creationId="{4FC4FAEA-15DD-2A0C-20B5-7E2C9F30597A}"/>
          </ac:picMkLst>
        </pc:picChg>
        <pc:picChg chg="add mod">
          <ac:chgData name="홍윤기" userId="S::2360340022@office.kopo.ac.kr::1bdb1efb-bd84-43f7-bddf-f717fa8cf84f" providerId="AD" clId="Web-{E9F43C10-0226-2DC9-6723-0609893A88BC}" dt="2023-09-12T01:41:45.709" v="3046" actId="1076"/>
          <ac:picMkLst>
            <pc:docMk/>
            <pc:sldMk cId="2016094687" sldId="639"/>
            <ac:picMk id="3" creationId="{EA3CF4B9-3D44-67DB-E7C7-484AFF41D2EE}"/>
          </ac:picMkLst>
        </pc:picChg>
        <pc:picChg chg="add del mod">
          <ac:chgData name="홍윤기" userId="S::2360340022@office.kopo.ac.kr::1bdb1efb-bd84-43f7-bddf-f717fa8cf84f" providerId="AD" clId="Web-{E9F43C10-0226-2DC9-6723-0609893A88BC}" dt="2023-09-12T01:40:51.505" v="3039"/>
          <ac:picMkLst>
            <pc:docMk/>
            <pc:sldMk cId="2016094687" sldId="639"/>
            <ac:picMk id="4" creationId="{F50FB15F-2882-0E16-A02D-E6643828EB76}"/>
          </ac:picMkLst>
        </pc:picChg>
        <pc:picChg chg="add mod">
          <ac:chgData name="홍윤기" userId="S::2360340022@office.kopo.ac.kr::1bdb1efb-bd84-43f7-bddf-f717fa8cf84f" providerId="AD" clId="Web-{E9F43C10-0226-2DC9-6723-0609893A88BC}" dt="2023-09-12T01:42:21.929" v="3049" actId="14100"/>
          <ac:picMkLst>
            <pc:docMk/>
            <pc:sldMk cId="2016094687" sldId="639"/>
            <ac:picMk id="5" creationId="{39D960D2-433B-FC0B-4496-6FB5EDCF5967}"/>
          </ac:picMkLst>
        </pc:picChg>
      </pc:sldChg>
      <pc:sldChg chg="addSp delSp modSp add del replId">
        <pc:chgData name="홍윤기" userId="S::2360340022@office.kopo.ac.kr::1bdb1efb-bd84-43f7-bddf-f717fa8cf84f" providerId="AD" clId="Web-{E9F43C10-0226-2DC9-6723-0609893A88BC}" dt="2023-09-12T00:31:52.756" v="209"/>
        <pc:sldMkLst>
          <pc:docMk/>
          <pc:sldMk cId="367258638" sldId="640"/>
        </pc:sldMkLst>
        <pc:spChg chg="add mod">
          <ac:chgData name="홍윤기" userId="S::2360340022@office.kopo.ac.kr::1bdb1efb-bd84-43f7-bddf-f717fa8cf84f" providerId="AD" clId="Web-{E9F43C10-0226-2DC9-6723-0609893A88BC}" dt="2023-09-12T00:31:34.145" v="205" actId="20577"/>
          <ac:spMkLst>
            <pc:docMk/>
            <pc:sldMk cId="367258638" sldId="640"/>
            <ac:spMk id="2" creationId="{1859195D-666F-578A-EA20-2EDF9B75F955}"/>
          </ac:spMkLst>
        </pc:spChg>
        <pc:grpChg chg="del">
          <ac:chgData name="홍윤기" userId="S::2360340022@office.kopo.ac.kr::1bdb1efb-bd84-43f7-bddf-f717fa8cf84f" providerId="AD" clId="Web-{E9F43C10-0226-2DC9-6723-0609893A88BC}" dt="2023-09-12T00:31:09.174" v="198"/>
          <ac:grpSpMkLst>
            <pc:docMk/>
            <pc:sldMk cId="367258638" sldId="640"/>
            <ac:grpSpMk id="16" creationId="{6A25CA36-0C41-442A-91D6-BAB1A2A21EEB}"/>
          </ac:grpSpMkLst>
        </pc:grpChg>
        <pc:picChg chg="del">
          <ac:chgData name="홍윤기" userId="S::2360340022@office.kopo.ac.kr::1bdb1efb-bd84-43f7-bddf-f717fa8cf84f" providerId="AD" clId="Web-{E9F43C10-0226-2DC9-6723-0609893A88BC}" dt="2023-09-12T00:31:06.580" v="197"/>
          <ac:picMkLst>
            <pc:docMk/>
            <pc:sldMk cId="367258638" sldId="640"/>
            <ac:picMk id="4" creationId="{F50FB15F-2882-0E16-A02D-E6643828EB76}"/>
          </ac:picMkLst>
        </pc:picChg>
      </pc:sldChg>
      <pc:sldChg chg="modSp add replId">
        <pc:chgData name="홍윤기" userId="S::2360340022@office.kopo.ac.kr::1bdb1efb-bd84-43f7-bddf-f717fa8cf84f" providerId="AD" clId="Web-{E9F43C10-0226-2DC9-6723-0609893A88BC}" dt="2023-09-12T00:32:46.088" v="233" actId="1076"/>
        <pc:sldMkLst>
          <pc:docMk/>
          <pc:sldMk cId="2690866969" sldId="641"/>
        </pc:sldMkLst>
        <pc:spChg chg="mod">
          <ac:chgData name="홍윤기" userId="S::2360340022@office.kopo.ac.kr::1bdb1efb-bd84-43f7-bddf-f717fa8cf84f" providerId="AD" clId="Web-{E9F43C10-0226-2DC9-6723-0609893A88BC}" dt="2023-09-12T00:32:46.088" v="233" actId="1076"/>
          <ac:spMkLst>
            <pc:docMk/>
            <pc:sldMk cId="2690866969" sldId="641"/>
            <ac:spMk id="2" creationId="{1859195D-666F-578A-EA20-2EDF9B75F955}"/>
          </ac:spMkLst>
        </pc:spChg>
      </pc:sldChg>
      <pc:sldChg chg="add del replId">
        <pc:chgData name="홍윤기" userId="S::2360340022@office.kopo.ac.kr::1bdb1efb-bd84-43f7-bddf-f717fa8cf84f" providerId="AD" clId="Web-{E9F43C10-0226-2DC9-6723-0609893A88BC}" dt="2023-09-12T00:31:04.924" v="196"/>
        <pc:sldMkLst>
          <pc:docMk/>
          <pc:sldMk cId="3932373556" sldId="641"/>
        </pc:sldMkLst>
      </pc:sldChg>
      <pc:sldChg chg="modSp add replId">
        <pc:chgData name="홍윤기" userId="S::2360340022@office.kopo.ac.kr::1bdb1efb-bd84-43f7-bddf-f717fa8cf84f" providerId="AD" clId="Web-{E9F43C10-0226-2DC9-6723-0609893A88BC}" dt="2023-09-12T01:15:23.895" v="2009" actId="1076"/>
        <pc:sldMkLst>
          <pc:docMk/>
          <pc:sldMk cId="650344415" sldId="642"/>
        </pc:sldMkLst>
        <pc:spChg chg="mod">
          <ac:chgData name="홍윤기" userId="S::2360340022@office.kopo.ac.kr::1bdb1efb-bd84-43f7-bddf-f717fa8cf84f" providerId="AD" clId="Web-{E9F43C10-0226-2DC9-6723-0609893A88BC}" dt="2023-09-12T00:34:00.359" v="257" actId="14100"/>
          <ac:spMkLst>
            <pc:docMk/>
            <pc:sldMk cId="650344415" sldId="642"/>
            <ac:spMk id="2" creationId="{94CAEB40-EB06-43C0-BE7D-34B0CD4F4462}"/>
          </ac:spMkLst>
        </pc:spChg>
        <pc:spChg chg="mod">
          <ac:chgData name="홍윤기" userId="S::2360340022@office.kopo.ac.kr::1bdb1efb-bd84-43f7-bddf-f717fa8cf84f" providerId="AD" clId="Web-{E9F43C10-0226-2DC9-6723-0609893A88BC}" dt="2023-09-12T00:33:48.826" v="253" actId="20577"/>
          <ac:spMkLst>
            <pc:docMk/>
            <pc:sldMk cId="650344415" sldId="642"/>
            <ac:spMk id="14" creationId="{28F179E7-8C56-439F-8AC4-40FBDCAD1A37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23.895" v="2009" actId="1076"/>
          <ac:graphicFrameMkLst>
            <pc:docMk/>
            <pc:sldMk cId="650344415" sldId="642"/>
            <ac:graphicFrameMk id="9" creationId="{967C19F5-F66E-5E93-5714-616F02E3B7A6}"/>
          </ac:graphicFrameMkLst>
        </pc:graphicFrameChg>
      </pc:sldChg>
      <pc:sldChg chg="add del replId">
        <pc:chgData name="홍윤기" userId="S::2360340022@office.kopo.ac.kr::1bdb1efb-bd84-43f7-bddf-f717fa8cf84f" providerId="AD" clId="Web-{E9F43C10-0226-2DC9-6723-0609893A88BC}" dt="2023-09-12T00:31:52.177" v="208"/>
        <pc:sldMkLst>
          <pc:docMk/>
          <pc:sldMk cId="1129215337" sldId="642"/>
        </pc:sldMkLst>
      </pc:sldChg>
      <pc:sldChg chg="modSp add replId">
        <pc:chgData name="홍윤기" userId="S::2360340022@office.kopo.ac.kr::1bdb1efb-bd84-43f7-bddf-f717fa8cf84f" providerId="AD" clId="Web-{E9F43C10-0226-2DC9-6723-0609893A88BC}" dt="2023-09-12T01:14:38.425" v="2003" actId="1076"/>
        <pc:sldMkLst>
          <pc:docMk/>
          <pc:sldMk cId="1908900530" sldId="643"/>
        </pc:sldMkLst>
        <pc:spChg chg="mod">
          <ac:chgData name="홍윤기" userId="S::2360340022@office.kopo.ac.kr::1bdb1efb-bd84-43f7-bddf-f717fa8cf84f" providerId="AD" clId="Web-{E9F43C10-0226-2DC9-6723-0609893A88BC}" dt="2023-09-12T00:40:37.168" v="659" actId="20577"/>
          <ac:spMkLst>
            <pc:docMk/>
            <pc:sldMk cId="1908900530" sldId="643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4:38.425" v="2003" actId="1076"/>
          <ac:graphicFrameMkLst>
            <pc:docMk/>
            <pc:sldMk cId="1908900530" sldId="643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15:37.098" v="2010" actId="1076"/>
        <pc:sldMkLst>
          <pc:docMk/>
          <pc:sldMk cId="2801557469" sldId="644"/>
        </pc:sldMkLst>
        <pc:spChg chg="mod">
          <ac:chgData name="홍윤기" userId="S::2360340022@office.kopo.ac.kr::1bdb1efb-bd84-43f7-bddf-f717fa8cf84f" providerId="AD" clId="Web-{E9F43C10-0226-2DC9-6723-0609893A88BC}" dt="2023-09-12T00:44:26.654" v="960" actId="20577"/>
          <ac:spMkLst>
            <pc:docMk/>
            <pc:sldMk cId="2801557469" sldId="644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37.098" v="2010" actId="1076"/>
          <ac:graphicFrameMkLst>
            <pc:docMk/>
            <pc:sldMk cId="2801557469" sldId="644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15:43.755" v="2011" actId="1076"/>
        <pc:sldMkLst>
          <pc:docMk/>
          <pc:sldMk cId="879047979" sldId="645"/>
        </pc:sldMkLst>
        <pc:spChg chg="mod">
          <ac:chgData name="홍윤기" userId="S::2360340022@office.kopo.ac.kr::1bdb1efb-bd84-43f7-bddf-f717fa8cf84f" providerId="AD" clId="Web-{E9F43C10-0226-2DC9-6723-0609893A88BC}" dt="2023-09-12T01:10:35.873" v="1766" actId="20577"/>
          <ac:spMkLst>
            <pc:docMk/>
            <pc:sldMk cId="879047979" sldId="645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43.755" v="2011" actId="1076"/>
          <ac:graphicFrameMkLst>
            <pc:docMk/>
            <pc:sldMk cId="879047979" sldId="645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15:50.348" v="2012" actId="1076"/>
        <pc:sldMkLst>
          <pc:docMk/>
          <pc:sldMk cId="2086100441" sldId="646"/>
        </pc:sldMkLst>
        <pc:spChg chg="mod">
          <ac:chgData name="홍윤기" userId="S::2360340022@office.kopo.ac.kr::1bdb1efb-bd84-43f7-bddf-f717fa8cf84f" providerId="AD" clId="Web-{E9F43C10-0226-2DC9-6723-0609893A88BC}" dt="2023-09-12T00:45:09.829" v="970" actId="20577"/>
          <ac:spMkLst>
            <pc:docMk/>
            <pc:sldMk cId="2086100441" sldId="646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15:50.348" v="2012" actId="1076"/>
          <ac:graphicFrameMkLst>
            <pc:docMk/>
            <pc:sldMk cId="2086100441" sldId="646"/>
            <ac:graphicFrameMk id="9" creationId="{967C19F5-F66E-5E93-5714-616F02E3B7A6}"/>
          </ac:graphicFrameMkLst>
        </pc:graphicFrameChg>
      </pc:sldChg>
      <pc:sldChg chg="add del replId">
        <pc:chgData name="홍윤기" userId="S::2360340022@office.kopo.ac.kr::1bdb1efb-bd84-43f7-bddf-f717fa8cf84f" providerId="AD" clId="Web-{E9F43C10-0226-2DC9-6723-0609893A88BC}" dt="2023-09-12T01:18:29.289" v="2142"/>
        <pc:sldMkLst>
          <pc:docMk/>
          <pc:sldMk cId="1890484116" sldId="647"/>
        </pc:sldMkLst>
      </pc:sldChg>
      <pc:sldChg chg="modSp add replId">
        <pc:chgData name="홍윤기" userId="S::2360340022@office.kopo.ac.kr::1bdb1efb-bd84-43f7-bddf-f717fa8cf84f" providerId="AD" clId="Web-{E9F43C10-0226-2DC9-6723-0609893A88BC}" dt="2023-09-12T01:23:17.139" v="2571"/>
        <pc:sldMkLst>
          <pc:docMk/>
          <pc:sldMk cId="2915228585" sldId="647"/>
        </pc:sldMkLst>
        <pc:spChg chg="mod">
          <ac:chgData name="홍윤기" userId="S::2360340022@office.kopo.ac.kr::1bdb1efb-bd84-43f7-bddf-f717fa8cf84f" providerId="AD" clId="Web-{E9F43C10-0226-2DC9-6723-0609893A88BC}" dt="2023-09-12T01:18:53.399" v="2154" actId="20577"/>
          <ac:spMkLst>
            <pc:docMk/>
            <pc:sldMk cId="2915228585" sldId="647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23:17.139" v="2571"/>
          <ac:graphicFrameMkLst>
            <pc:docMk/>
            <pc:sldMk cId="2915228585" sldId="647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25:08.970" v="2759"/>
        <pc:sldMkLst>
          <pc:docMk/>
          <pc:sldMk cId="3548360496" sldId="648"/>
        </pc:sldMkLst>
        <pc:spChg chg="mod">
          <ac:chgData name="홍윤기" userId="S::2360340022@office.kopo.ac.kr::1bdb1efb-bd84-43f7-bddf-f717fa8cf84f" providerId="AD" clId="Web-{E9F43C10-0226-2DC9-6723-0609893A88BC}" dt="2023-09-12T01:19:09.915" v="2165" actId="20577"/>
          <ac:spMkLst>
            <pc:docMk/>
            <pc:sldMk cId="3548360496" sldId="648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25:08.970" v="2759"/>
          <ac:graphicFrameMkLst>
            <pc:docMk/>
            <pc:sldMk cId="3548360496" sldId="648"/>
            <ac:graphicFrameMk id="9" creationId="{967C19F5-F66E-5E93-5714-616F02E3B7A6}"/>
          </ac:graphicFrameMkLst>
        </pc:graphicFrameChg>
      </pc:sldChg>
      <pc:sldChg chg="modSp add replId">
        <pc:chgData name="홍윤기" userId="S::2360340022@office.kopo.ac.kr::1bdb1efb-bd84-43f7-bddf-f717fa8cf84f" providerId="AD" clId="Web-{E9F43C10-0226-2DC9-6723-0609893A88BC}" dt="2023-09-12T01:28:31.818" v="3017" actId="1076"/>
        <pc:sldMkLst>
          <pc:docMk/>
          <pc:sldMk cId="790365184" sldId="649"/>
        </pc:sldMkLst>
        <pc:spChg chg="mod">
          <ac:chgData name="홍윤기" userId="S::2360340022@office.kopo.ac.kr::1bdb1efb-bd84-43f7-bddf-f717fa8cf84f" providerId="AD" clId="Web-{E9F43C10-0226-2DC9-6723-0609893A88BC}" dt="2023-09-12T01:19:36.041" v="2175" actId="20577"/>
          <ac:spMkLst>
            <pc:docMk/>
            <pc:sldMk cId="790365184" sldId="649"/>
            <ac:spMk id="2" creationId="{94CAEB40-EB06-43C0-BE7D-34B0CD4F4462}"/>
          </ac:spMkLst>
        </pc:spChg>
        <pc:graphicFrameChg chg="mod modGraphic">
          <ac:chgData name="홍윤기" userId="S::2360340022@office.kopo.ac.kr::1bdb1efb-bd84-43f7-bddf-f717fa8cf84f" providerId="AD" clId="Web-{E9F43C10-0226-2DC9-6723-0609893A88BC}" dt="2023-09-12T01:28:31.818" v="3017" actId="1076"/>
          <ac:graphicFrameMkLst>
            <pc:docMk/>
            <pc:sldMk cId="790365184" sldId="649"/>
            <ac:graphicFrameMk id="9" creationId="{967C19F5-F66E-5E93-5714-616F02E3B7A6}"/>
          </ac:graphicFrameMkLst>
        </pc:graphicFrameChg>
      </pc:sldChg>
    </pc:docChg>
  </pc:docChgLst>
  <pc:docChgLst>
    <pc:chgData name="이정민" userId="S::2360340014@office.kopo.ac.kr::927e23b5-e172-4e80-87f7-f14334f99748" providerId="AD" clId="Web-{94405341-D383-738E-B67A-9BAF70A1B64A}"/>
    <pc:docChg chg="sldOrd">
      <pc:chgData name="이정민" userId="S::2360340014@office.kopo.ac.kr::927e23b5-e172-4e80-87f7-f14334f99748" providerId="AD" clId="Web-{94405341-D383-738E-B67A-9BAF70A1B64A}" dt="2023-09-04T00:34:25.625" v="0"/>
      <pc:docMkLst>
        <pc:docMk/>
      </pc:docMkLst>
      <pc:sldChg chg="ord">
        <pc:chgData name="이정민" userId="S::2360340014@office.kopo.ac.kr::927e23b5-e172-4e80-87f7-f14334f99748" providerId="AD" clId="Web-{94405341-D383-738E-B67A-9BAF70A1B64A}" dt="2023-09-04T00:34:25.625" v="0"/>
        <pc:sldMkLst>
          <pc:docMk/>
          <pc:sldMk cId="856316335" sldId="622"/>
        </pc:sldMkLst>
      </pc:sldChg>
    </pc:docChg>
  </pc:docChgLst>
  <pc:docChgLst>
    <pc:chgData name="이정민" userId="S::2360340014@office.kopo.ac.kr::927e23b5-e172-4e80-87f7-f14334f99748" providerId="AD" clId="Web-{5519A8C5-6C9D-6385-E982-413C5AAB69E4}"/>
    <pc:docChg chg="sldOrd">
      <pc:chgData name="이정민" userId="S::2360340014@office.kopo.ac.kr::927e23b5-e172-4e80-87f7-f14334f99748" providerId="AD" clId="Web-{5519A8C5-6C9D-6385-E982-413C5AAB69E4}" dt="2023-09-04T10:18:26.613" v="0"/>
      <pc:docMkLst>
        <pc:docMk/>
      </pc:docMkLst>
      <pc:sldChg chg="ord">
        <pc:chgData name="이정민" userId="S::2360340014@office.kopo.ac.kr::927e23b5-e172-4e80-87f7-f14334f99748" providerId="AD" clId="Web-{5519A8C5-6C9D-6385-E982-413C5AAB69E4}" dt="2023-09-04T10:18:26.613" v="0"/>
        <pc:sldMkLst>
          <pc:docMk/>
          <pc:sldMk cId="0" sldId="424"/>
        </pc:sldMkLst>
      </pc:sldChg>
    </pc:docChg>
  </pc:docChgLst>
  <pc:docChgLst>
    <pc:chgData name="홍윤기" userId="S::2360340022@office.kopo.ac.kr::1bdb1efb-bd84-43f7-bddf-f717fa8cf84f" providerId="AD" clId="Web-{6646504E-4037-B949-1A72-1FEAD5329FDE}"/>
    <pc:docChg chg="addSld delSld modSld">
      <pc:chgData name="홍윤기" userId="S::2360340022@office.kopo.ac.kr::1bdb1efb-bd84-43f7-bddf-f717fa8cf84f" providerId="AD" clId="Web-{6646504E-4037-B949-1A72-1FEAD5329FDE}" dt="2023-10-19T02:47:04.188" v="43"/>
      <pc:docMkLst>
        <pc:docMk/>
      </pc:docMkLst>
      <pc:sldChg chg="addSp delSp modSp">
        <pc:chgData name="홍윤기" userId="S::2360340022@office.kopo.ac.kr::1bdb1efb-bd84-43f7-bddf-f717fa8cf84f" providerId="AD" clId="Web-{6646504E-4037-B949-1A72-1FEAD5329FDE}" dt="2023-10-19T01:49:03.157" v="8" actId="14100"/>
        <pc:sldMkLst>
          <pc:docMk/>
          <pc:sldMk cId="1494891618" sldId="259"/>
        </pc:sldMkLst>
        <pc:picChg chg="add mod">
          <ac:chgData name="홍윤기" userId="S::2360340022@office.kopo.ac.kr::1bdb1efb-bd84-43f7-bddf-f717fa8cf84f" providerId="AD" clId="Web-{6646504E-4037-B949-1A72-1FEAD5329FDE}" dt="2023-10-19T01:49:03.157" v="8" actId="14100"/>
          <ac:picMkLst>
            <pc:docMk/>
            <pc:sldMk cId="1494891618" sldId="259"/>
            <ac:picMk id="2" creationId="{9F7562F8-4CFD-424A-85BB-71F2DF3C1809}"/>
          </ac:picMkLst>
        </pc:picChg>
        <pc:picChg chg="del">
          <ac:chgData name="홍윤기" userId="S::2360340022@office.kopo.ac.kr::1bdb1efb-bd84-43f7-bddf-f717fa8cf84f" providerId="AD" clId="Web-{6646504E-4037-B949-1A72-1FEAD5329FDE}" dt="2023-10-19T01:48:43.656" v="5"/>
          <ac:picMkLst>
            <pc:docMk/>
            <pc:sldMk cId="1494891618" sldId="259"/>
            <ac:picMk id="3" creationId="{EE96EA83-318A-EFD4-A7B7-D3E01EAC5420}"/>
          </ac:picMkLst>
        </pc:picChg>
      </pc:sldChg>
      <pc:sldChg chg="addSp delSp modSp">
        <pc:chgData name="홍윤기" userId="S::2360340022@office.kopo.ac.kr::1bdb1efb-bd84-43f7-bddf-f717fa8cf84f" providerId="AD" clId="Web-{6646504E-4037-B949-1A72-1FEAD5329FDE}" dt="2023-10-19T01:48:30.811" v="4" actId="14100"/>
        <pc:sldMkLst>
          <pc:docMk/>
          <pc:sldMk cId="587557718" sldId="271"/>
        </pc:sldMkLst>
        <pc:picChg chg="add mod">
          <ac:chgData name="홍윤기" userId="S::2360340022@office.kopo.ac.kr::1bdb1efb-bd84-43f7-bddf-f717fa8cf84f" providerId="AD" clId="Web-{6646504E-4037-B949-1A72-1FEAD5329FDE}" dt="2023-10-19T01:48:30.811" v="4" actId="14100"/>
          <ac:picMkLst>
            <pc:docMk/>
            <pc:sldMk cId="587557718" sldId="271"/>
            <ac:picMk id="2" creationId="{9818C587-C69D-323A-92B4-8AFEBBEF99D3}"/>
          </ac:picMkLst>
        </pc:picChg>
        <pc:picChg chg="del">
          <ac:chgData name="홍윤기" userId="S::2360340022@office.kopo.ac.kr::1bdb1efb-bd84-43f7-bddf-f717fa8cf84f" providerId="AD" clId="Web-{6646504E-4037-B949-1A72-1FEAD5329FDE}" dt="2023-10-19T01:47:58.903" v="0"/>
          <ac:picMkLst>
            <pc:docMk/>
            <pc:sldMk cId="587557718" sldId="271"/>
            <ac:picMk id="3" creationId="{21C4DD4D-9592-EEF1-512B-BCB8B73A63E8}"/>
          </ac:picMkLst>
        </pc:picChg>
      </pc:sldChg>
      <pc:sldChg chg="addSp delSp modSp">
        <pc:chgData name="홍윤기" userId="S::2360340022@office.kopo.ac.kr::1bdb1efb-bd84-43f7-bddf-f717fa8cf84f" providerId="AD" clId="Web-{6646504E-4037-B949-1A72-1FEAD5329FDE}" dt="2023-10-19T01:50:05.802" v="17" actId="14100"/>
        <pc:sldMkLst>
          <pc:docMk/>
          <pc:sldMk cId="1977326115" sldId="281"/>
        </pc:sldMkLst>
        <pc:picChg chg="del">
          <ac:chgData name="홍윤기" userId="S::2360340022@office.kopo.ac.kr::1bdb1efb-bd84-43f7-bddf-f717fa8cf84f" providerId="AD" clId="Web-{6646504E-4037-B949-1A72-1FEAD5329FDE}" dt="2023-10-19T01:49:30.925" v="10"/>
          <ac:picMkLst>
            <pc:docMk/>
            <pc:sldMk cId="1977326115" sldId="281"/>
            <ac:picMk id="2" creationId="{4C243F48-FDFF-8A0C-3E2F-33D448425E9A}"/>
          </ac:picMkLst>
        </pc:picChg>
        <pc:picChg chg="add mod">
          <ac:chgData name="홍윤기" userId="S::2360340022@office.kopo.ac.kr::1bdb1efb-bd84-43f7-bddf-f717fa8cf84f" providerId="AD" clId="Web-{6646504E-4037-B949-1A72-1FEAD5329FDE}" dt="2023-10-19T01:50:05.802" v="17" actId="14100"/>
          <ac:picMkLst>
            <pc:docMk/>
            <pc:sldMk cId="1977326115" sldId="281"/>
            <ac:picMk id="3" creationId="{9F46BBDA-3FCD-4598-C39E-661F94EF0E82}"/>
          </ac:picMkLst>
        </pc:picChg>
      </pc:sldChg>
      <pc:sldChg chg="addSp delSp modSp">
        <pc:chgData name="홍윤기" userId="S::2360340022@office.kopo.ac.kr::1bdb1efb-bd84-43f7-bddf-f717fa8cf84f" providerId="AD" clId="Web-{6646504E-4037-B949-1A72-1FEAD5329FDE}" dt="2023-10-19T01:49:48.645" v="14" actId="14100"/>
        <pc:sldMkLst>
          <pc:docMk/>
          <pc:sldMk cId="2156035838" sldId="282"/>
        </pc:sldMkLst>
        <pc:picChg chg="del">
          <ac:chgData name="홍윤기" userId="S::2360340022@office.kopo.ac.kr::1bdb1efb-bd84-43f7-bddf-f717fa8cf84f" providerId="AD" clId="Web-{6646504E-4037-B949-1A72-1FEAD5329FDE}" dt="2023-10-19T01:49:29.051" v="9"/>
          <ac:picMkLst>
            <pc:docMk/>
            <pc:sldMk cId="2156035838" sldId="282"/>
            <ac:picMk id="2" creationId="{55B86925-2923-A34D-70B2-9904823AB50C}"/>
          </ac:picMkLst>
        </pc:picChg>
        <pc:picChg chg="add mod">
          <ac:chgData name="홍윤기" userId="S::2360340022@office.kopo.ac.kr::1bdb1efb-bd84-43f7-bddf-f717fa8cf84f" providerId="AD" clId="Web-{6646504E-4037-B949-1A72-1FEAD5329FDE}" dt="2023-10-19T01:49:48.645" v="14" actId="14100"/>
          <ac:picMkLst>
            <pc:docMk/>
            <pc:sldMk cId="2156035838" sldId="282"/>
            <ac:picMk id="3" creationId="{FC533BAB-457C-0105-E16E-653AE62E5033}"/>
          </ac:picMkLst>
        </pc:picChg>
      </pc:sldChg>
      <pc:sldChg chg="addSp delSp modSp">
        <pc:chgData name="홍윤기" userId="S::2360340022@office.kopo.ac.kr::1bdb1efb-bd84-43f7-bddf-f717fa8cf84f" providerId="AD" clId="Web-{6646504E-4037-B949-1A72-1FEAD5329FDE}" dt="2023-10-19T01:52:15.499" v="33" actId="14100"/>
        <pc:sldMkLst>
          <pc:docMk/>
          <pc:sldMk cId="2989552536" sldId="286"/>
        </pc:sldMkLst>
        <pc:picChg chg="del">
          <ac:chgData name="홍윤기" userId="S::2360340022@office.kopo.ac.kr::1bdb1efb-bd84-43f7-bddf-f717fa8cf84f" providerId="AD" clId="Web-{6646504E-4037-B949-1A72-1FEAD5329FDE}" dt="2023-10-19T01:51:46.716" v="28"/>
          <ac:picMkLst>
            <pc:docMk/>
            <pc:sldMk cId="2989552536" sldId="286"/>
            <ac:picMk id="2" creationId="{9B359C00-4C86-7C24-5DF4-E26FBBBB8B91}"/>
          </ac:picMkLst>
        </pc:picChg>
        <pc:picChg chg="add mod">
          <ac:chgData name="홍윤기" userId="S::2360340022@office.kopo.ac.kr::1bdb1efb-bd84-43f7-bddf-f717fa8cf84f" providerId="AD" clId="Web-{6646504E-4037-B949-1A72-1FEAD5329FDE}" dt="2023-10-19T01:52:15.499" v="33" actId="14100"/>
          <ac:picMkLst>
            <pc:docMk/>
            <pc:sldMk cId="2989552536" sldId="286"/>
            <ac:picMk id="3" creationId="{27042DA6-E32B-CC60-B272-45B0C1D226BF}"/>
          </ac:picMkLst>
        </pc:picChg>
      </pc:sldChg>
      <pc:sldChg chg="addSp delSp modSp">
        <pc:chgData name="홍윤기" userId="S::2360340022@office.kopo.ac.kr::1bdb1efb-bd84-43f7-bddf-f717fa8cf84f" providerId="AD" clId="Web-{6646504E-4037-B949-1A72-1FEAD5329FDE}" dt="2023-10-19T01:51:44.513" v="27" actId="14100"/>
        <pc:sldMkLst>
          <pc:docMk/>
          <pc:sldMk cId="3304365378" sldId="287"/>
        </pc:sldMkLst>
        <pc:picChg chg="del">
          <ac:chgData name="홍윤기" userId="S::2360340022@office.kopo.ac.kr::1bdb1efb-bd84-43f7-bddf-f717fa8cf84f" providerId="AD" clId="Web-{6646504E-4037-B949-1A72-1FEAD5329FDE}" dt="2023-10-19T01:51:31.558" v="24"/>
          <ac:picMkLst>
            <pc:docMk/>
            <pc:sldMk cId="3304365378" sldId="287"/>
            <ac:picMk id="2" creationId="{7BB00D1F-8606-0A96-6030-24253F3D3C2D}"/>
          </ac:picMkLst>
        </pc:picChg>
        <pc:picChg chg="add mod">
          <ac:chgData name="홍윤기" userId="S::2360340022@office.kopo.ac.kr::1bdb1efb-bd84-43f7-bddf-f717fa8cf84f" providerId="AD" clId="Web-{6646504E-4037-B949-1A72-1FEAD5329FDE}" dt="2023-10-19T01:51:44.513" v="27" actId="14100"/>
          <ac:picMkLst>
            <pc:docMk/>
            <pc:sldMk cId="3304365378" sldId="287"/>
            <ac:picMk id="3" creationId="{0C41E436-8F88-87BE-B326-880079B7782B}"/>
          </ac:picMkLst>
        </pc:picChg>
      </pc:sldChg>
      <pc:sldChg chg="addSp delSp modSp add del">
        <pc:chgData name="홍윤기" userId="S::2360340022@office.kopo.ac.kr::1bdb1efb-bd84-43f7-bddf-f717fa8cf84f" providerId="AD" clId="Web-{6646504E-4037-B949-1A72-1FEAD5329FDE}" dt="2023-10-19T01:51:21.871" v="23" actId="14100"/>
        <pc:sldMkLst>
          <pc:docMk/>
          <pc:sldMk cId="333948120" sldId="288"/>
        </pc:sldMkLst>
        <pc:picChg chg="del">
          <ac:chgData name="홍윤기" userId="S::2360340022@office.kopo.ac.kr::1bdb1efb-bd84-43f7-bddf-f717fa8cf84f" providerId="AD" clId="Web-{6646504E-4037-B949-1A72-1FEAD5329FDE}" dt="2023-10-19T01:50:51.040" v="20"/>
          <ac:picMkLst>
            <pc:docMk/>
            <pc:sldMk cId="333948120" sldId="288"/>
            <ac:picMk id="2" creationId="{3A5E4FA6-B96F-4C85-AA12-5625ECD461A3}"/>
          </ac:picMkLst>
        </pc:picChg>
        <pc:picChg chg="add mod">
          <ac:chgData name="홍윤기" userId="S::2360340022@office.kopo.ac.kr::1bdb1efb-bd84-43f7-bddf-f717fa8cf84f" providerId="AD" clId="Web-{6646504E-4037-B949-1A72-1FEAD5329FDE}" dt="2023-10-19T01:51:21.871" v="23" actId="14100"/>
          <ac:picMkLst>
            <pc:docMk/>
            <pc:sldMk cId="333948120" sldId="288"/>
            <ac:picMk id="3" creationId="{A7205CC7-F21A-CA62-7A6F-00C00E7B7D99}"/>
          </ac:picMkLst>
        </pc:picChg>
      </pc:sldChg>
      <pc:sldChg chg="addSp delSp modSp add del replId">
        <pc:chgData name="홍윤기" userId="S::2360340022@office.kopo.ac.kr::1bdb1efb-bd84-43f7-bddf-f717fa8cf84f" providerId="AD" clId="Web-{6646504E-4037-B949-1A72-1FEAD5329FDE}" dt="2023-10-19T02:47:04.188" v="43"/>
        <pc:sldMkLst>
          <pc:docMk/>
          <pc:sldMk cId="3351788171" sldId="295"/>
        </pc:sldMkLst>
        <pc:picChg chg="del">
          <ac:chgData name="홍윤기" userId="S::2360340022@office.kopo.ac.kr::1bdb1efb-bd84-43f7-bddf-f717fa8cf84f" providerId="AD" clId="Web-{6646504E-4037-B949-1A72-1FEAD5329FDE}" dt="2023-10-19T02:45:29.713" v="35"/>
          <ac:picMkLst>
            <pc:docMk/>
            <pc:sldMk cId="3351788171" sldId="295"/>
            <ac:picMk id="2" creationId="{44A5C352-A38A-6844-328C-24205DCEA1CF}"/>
          </ac:picMkLst>
        </pc:picChg>
        <pc:picChg chg="add del mod">
          <ac:chgData name="홍윤기" userId="S::2360340022@office.kopo.ac.kr::1bdb1efb-bd84-43f7-bddf-f717fa8cf84f" providerId="AD" clId="Web-{6646504E-4037-B949-1A72-1FEAD5329FDE}" dt="2023-10-19T02:46:01.512" v="42"/>
          <ac:picMkLst>
            <pc:docMk/>
            <pc:sldMk cId="3351788171" sldId="295"/>
            <ac:picMk id="3" creationId="{0CE0E6BF-674B-EAE9-B296-C32BE87A6437}"/>
          </ac:picMkLst>
        </pc:picChg>
      </pc:sldChg>
    </pc:docChg>
  </pc:docChgLst>
  <pc:docChgLst>
    <pc:chgData name="홍윤기" userId="S::2360340022@office.kopo.ac.kr::1bdb1efb-bd84-43f7-bddf-f717fa8cf84f" providerId="AD" clId="Web-{43C06C50-79A7-CC6E-C262-E1A1B998B0CE}"/>
    <pc:docChg chg="addSld delSld modSld sldOrd">
      <pc:chgData name="홍윤기" userId="S::2360340022@office.kopo.ac.kr::1bdb1efb-bd84-43f7-bddf-f717fa8cf84f" providerId="AD" clId="Web-{43C06C50-79A7-CC6E-C262-E1A1B998B0CE}" dt="2023-10-16T04:41:55.942" v="55" actId="14100"/>
      <pc:docMkLst>
        <pc:docMk/>
      </pc:docMkLst>
      <pc:sldChg chg="addSp delSp modSp">
        <pc:chgData name="홍윤기" userId="S::2360340022@office.kopo.ac.kr::1bdb1efb-bd84-43f7-bddf-f717fa8cf84f" providerId="AD" clId="Web-{43C06C50-79A7-CC6E-C262-E1A1B998B0CE}" dt="2023-10-16T04:29:30.672" v="11" actId="14100"/>
        <pc:sldMkLst>
          <pc:docMk/>
          <pc:sldMk cId="3572662399" sldId="256"/>
        </pc:sldMkLst>
        <pc:picChg chg="del">
          <ac:chgData name="홍윤기" userId="S::2360340022@office.kopo.ac.kr::1bdb1efb-bd84-43f7-bddf-f717fa8cf84f" providerId="AD" clId="Web-{43C06C50-79A7-CC6E-C262-E1A1B998B0CE}" dt="2023-10-16T04:27:26.585" v="0"/>
          <ac:picMkLst>
            <pc:docMk/>
            <pc:sldMk cId="3572662399" sldId="256"/>
            <ac:picMk id="2" creationId="{E4DA533F-343D-A84F-E07C-E48058FCB60D}"/>
          </ac:picMkLst>
        </pc:picChg>
        <pc:picChg chg="add mod">
          <ac:chgData name="홍윤기" userId="S::2360340022@office.kopo.ac.kr::1bdb1efb-bd84-43f7-bddf-f717fa8cf84f" providerId="AD" clId="Web-{43C06C50-79A7-CC6E-C262-E1A1B998B0CE}" dt="2023-10-16T04:29:30.672" v="11" actId="14100"/>
          <ac:picMkLst>
            <pc:docMk/>
            <pc:sldMk cId="3572662399" sldId="256"/>
            <ac:picMk id="3" creationId="{17215D08-032C-5C8B-3249-AC42F56BE873}"/>
          </ac:picMkLst>
        </pc:picChg>
      </pc:sldChg>
      <pc:sldChg chg="addSp delSp modSp">
        <pc:chgData name="홍윤기" userId="S::2360340022@office.kopo.ac.kr::1bdb1efb-bd84-43f7-bddf-f717fa8cf84f" providerId="AD" clId="Web-{43C06C50-79A7-CC6E-C262-E1A1B998B0CE}" dt="2023-10-16T04:31:24.992" v="24" actId="14100"/>
        <pc:sldMkLst>
          <pc:docMk/>
          <pc:sldMk cId="4223583877" sldId="272"/>
        </pc:sldMkLst>
        <pc:picChg chg="del">
          <ac:chgData name="홍윤기" userId="S::2360340022@office.kopo.ac.kr::1bdb1efb-bd84-43f7-bddf-f717fa8cf84f" providerId="AD" clId="Web-{43C06C50-79A7-CC6E-C262-E1A1B998B0CE}" dt="2023-10-16T04:31:11.757" v="21"/>
          <ac:picMkLst>
            <pc:docMk/>
            <pc:sldMk cId="4223583877" sldId="272"/>
            <ac:picMk id="2" creationId="{4BEB793C-B397-C1CE-6085-22A561035F47}"/>
          </ac:picMkLst>
        </pc:picChg>
        <pc:picChg chg="add mod">
          <ac:chgData name="홍윤기" userId="S::2360340022@office.kopo.ac.kr::1bdb1efb-bd84-43f7-bddf-f717fa8cf84f" providerId="AD" clId="Web-{43C06C50-79A7-CC6E-C262-E1A1B998B0CE}" dt="2023-10-16T04:31:24.992" v="24" actId="14100"/>
          <ac:picMkLst>
            <pc:docMk/>
            <pc:sldMk cId="4223583877" sldId="272"/>
            <ac:picMk id="3" creationId="{22C1A6C2-58F5-FC5C-3674-04533F065E3B}"/>
          </ac:picMkLst>
        </pc:picChg>
      </pc:sldChg>
      <pc:sldChg chg="addSp delSp modSp">
        <pc:chgData name="홍윤기" userId="S::2360340022@office.kopo.ac.kr::1bdb1efb-bd84-43f7-bddf-f717fa8cf84f" providerId="AD" clId="Web-{43C06C50-79A7-CC6E-C262-E1A1B998B0CE}" dt="2023-10-16T04:30:12.893" v="15" actId="14100"/>
        <pc:sldMkLst>
          <pc:docMk/>
          <pc:sldMk cId="3123260204" sldId="273"/>
        </pc:sldMkLst>
        <pc:picChg chg="del">
          <ac:chgData name="홍윤기" userId="S::2360340022@office.kopo.ac.kr::1bdb1efb-bd84-43f7-bddf-f717fa8cf84f" providerId="AD" clId="Web-{43C06C50-79A7-CC6E-C262-E1A1B998B0CE}" dt="2023-10-16T04:29:58.361" v="12"/>
          <ac:picMkLst>
            <pc:docMk/>
            <pc:sldMk cId="3123260204" sldId="273"/>
            <ac:picMk id="2" creationId="{81C86CB6-6993-6918-7F0F-AB2D3C2CD335}"/>
          </ac:picMkLst>
        </pc:picChg>
        <pc:picChg chg="add mod">
          <ac:chgData name="홍윤기" userId="S::2360340022@office.kopo.ac.kr::1bdb1efb-bd84-43f7-bddf-f717fa8cf84f" providerId="AD" clId="Web-{43C06C50-79A7-CC6E-C262-E1A1B998B0CE}" dt="2023-10-16T04:30:12.893" v="15" actId="14100"/>
          <ac:picMkLst>
            <pc:docMk/>
            <pc:sldMk cId="3123260204" sldId="273"/>
            <ac:picMk id="3" creationId="{7760F226-D1A5-1825-0172-1155D9710CD8}"/>
          </ac:picMkLst>
        </pc:picChg>
      </pc:sldChg>
      <pc:sldChg chg="addSp delSp modSp">
        <pc:chgData name="홍윤기" userId="S::2360340022@office.kopo.ac.kr::1bdb1efb-bd84-43f7-bddf-f717fa8cf84f" providerId="AD" clId="Web-{43C06C50-79A7-CC6E-C262-E1A1B998B0CE}" dt="2023-10-16T04:31:59.854" v="30" actId="14100"/>
        <pc:sldMkLst>
          <pc:docMk/>
          <pc:sldMk cId="887009251" sldId="274"/>
        </pc:sldMkLst>
        <pc:picChg chg="del">
          <ac:chgData name="홍윤기" userId="S::2360340022@office.kopo.ac.kr::1bdb1efb-bd84-43f7-bddf-f717fa8cf84f" providerId="AD" clId="Web-{43C06C50-79A7-CC6E-C262-E1A1B998B0CE}" dt="2023-10-16T04:31:41.087" v="25"/>
          <ac:picMkLst>
            <pc:docMk/>
            <pc:sldMk cId="887009251" sldId="274"/>
            <ac:picMk id="2" creationId="{BEE707BB-AEAA-88BF-7BDC-773082EE7BE8}"/>
          </ac:picMkLst>
        </pc:picChg>
        <pc:picChg chg="add mod">
          <ac:chgData name="홍윤기" userId="S::2360340022@office.kopo.ac.kr::1bdb1efb-bd84-43f7-bddf-f717fa8cf84f" providerId="AD" clId="Web-{43C06C50-79A7-CC6E-C262-E1A1B998B0CE}" dt="2023-10-16T04:31:59.854" v="30" actId="14100"/>
          <ac:picMkLst>
            <pc:docMk/>
            <pc:sldMk cId="887009251" sldId="274"/>
            <ac:picMk id="3" creationId="{D60DD0A7-87EB-C868-C2FD-7E8BCA947BA1}"/>
          </ac:picMkLst>
        </pc:picChg>
      </pc:sldChg>
      <pc:sldChg chg="addSp delSp modSp ord">
        <pc:chgData name="홍윤기" userId="S::2360340022@office.kopo.ac.kr::1bdb1efb-bd84-43f7-bddf-f717fa8cf84f" providerId="AD" clId="Web-{43C06C50-79A7-CC6E-C262-E1A1B998B0CE}" dt="2023-10-16T04:30:55.631" v="20" actId="14100"/>
        <pc:sldMkLst>
          <pc:docMk/>
          <pc:sldMk cId="630367008" sldId="275"/>
        </pc:sldMkLst>
        <pc:picChg chg="del">
          <ac:chgData name="홍윤기" userId="S::2360340022@office.kopo.ac.kr::1bdb1efb-bd84-43f7-bddf-f717fa8cf84f" providerId="AD" clId="Web-{43C06C50-79A7-CC6E-C262-E1A1B998B0CE}" dt="2023-10-16T04:30:43.114" v="17"/>
          <ac:picMkLst>
            <pc:docMk/>
            <pc:sldMk cId="630367008" sldId="275"/>
            <ac:picMk id="2" creationId="{81834660-5D19-6D65-AC8D-463D47426948}"/>
          </ac:picMkLst>
        </pc:picChg>
        <pc:picChg chg="add mod">
          <ac:chgData name="홍윤기" userId="S::2360340022@office.kopo.ac.kr::1bdb1efb-bd84-43f7-bddf-f717fa8cf84f" providerId="AD" clId="Web-{43C06C50-79A7-CC6E-C262-E1A1B998B0CE}" dt="2023-10-16T04:30:55.631" v="20" actId="14100"/>
          <ac:picMkLst>
            <pc:docMk/>
            <pc:sldMk cId="630367008" sldId="275"/>
            <ac:picMk id="3" creationId="{C66011EE-7D42-BF08-A69C-7810CD96CFDD}"/>
          </ac:picMkLst>
        </pc:picChg>
      </pc:sldChg>
      <pc:sldChg chg="addSp delSp modSp">
        <pc:chgData name="홍윤기" userId="S::2360340022@office.kopo.ac.kr::1bdb1efb-bd84-43f7-bddf-f717fa8cf84f" providerId="AD" clId="Web-{43C06C50-79A7-CC6E-C262-E1A1B998B0CE}" dt="2023-10-16T04:41:55.942" v="55" actId="14100"/>
        <pc:sldMkLst>
          <pc:docMk/>
          <pc:sldMk cId="89654016" sldId="276"/>
        </pc:sldMkLst>
        <pc:picChg chg="del">
          <ac:chgData name="홍윤기" userId="S::2360340022@office.kopo.ac.kr::1bdb1efb-bd84-43f7-bddf-f717fa8cf84f" providerId="AD" clId="Web-{43C06C50-79A7-CC6E-C262-E1A1B998B0CE}" dt="2023-10-16T04:34:55.819" v="45"/>
          <ac:picMkLst>
            <pc:docMk/>
            <pc:sldMk cId="89654016" sldId="276"/>
            <ac:picMk id="2" creationId="{4E0B1D2E-FBEF-84DB-3A1A-752470AB2DD7}"/>
          </ac:picMkLst>
        </pc:picChg>
        <pc:picChg chg="add del mod">
          <ac:chgData name="홍윤기" userId="S::2360340022@office.kopo.ac.kr::1bdb1efb-bd84-43f7-bddf-f717fa8cf84f" providerId="AD" clId="Web-{43C06C50-79A7-CC6E-C262-E1A1B998B0CE}" dt="2023-10-16T04:41:33.065" v="50"/>
          <ac:picMkLst>
            <pc:docMk/>
            <pc:sldMk cId="89654016" sldId="276"/>
            <ac:picMk id="3" creationId="{907CC72B-1AF6-70D9-2DB4-A3D1AC17BA1D}"/>
          </ac:picMkLst>
        </pc:picChg>
        <pc:picChg chg="add mod">
          <ac:chgData name="홍윤기" userId="S::2360340022@office.kopo.ac.kr::1bdb1efb-bd84-43f7-bddf-f717fa8cf84f" providerId="AD" clId="Web-{43C06C50-79A7-CC6E-C262-E1A1B998B0CE}" dt="2023-10-16T04:41:55.942" v="55" actId="14100"/>
          <ac:picMkLst>
            <pc:docMk/>
            <pc:sldMk cId="89654016" sldId="276"/>
            <ac:picMk id="4" creationId="{5DD7A1D1-98DC-9FFB-D19A-080E21AC9DFF}"/>
          </ac:picMkLst>
        </pc:picChg>
      </pc:sldChg>
      <pc:sldChg chg="del">
        <pc:chgData name="홍윤기" userId="S::2360340022@office.kopo.ac.kr::1bdb1efb-bd84-43f7-bddf-f717fa8cf84f" providerId="AD" clId="Web-{43C06C50-79A7-CC6E-C262-E1A1B998B0CE}" dt="2023-10-16T04:31:42.212" v="26"/>
        <pc:sldMkLst>
          <pc:docMk/>
          <pc:sldMk cId="1930745915" sldId="277"/>
        </pc:sldMkLst>
      </pc:sldChg>
      <pc:sldChg chg="addSp delSp modSp">
        <pc:chgData name="홍윤기" userId="S::2360340022@office.kopo.ac.kr::1bdb1efb-bd84-43f7-bddf-f717fa8cf84f" providerId="AD" clId="Web-{43C06C50-79A7-CC6E-C262-E1A1B998B0CE}" dt="2023-10-16T04:33:20.422" v="38" actId="1076"/>
        <pc:sldMkLst>
          <pc:docMk/>
          <pc:sldMk cId="4184353578" sldId="278"/>
        </pc:sldMkLst>
        <pc:picChg chg="del">
          <ac:chgData name="홍윤기" userId="S::2360340022@office.kopo.ac.kr::1bdb1efb-bd84-43f7-bddf-f717fa8cf84f" providerId="AD" clId="Web-{43C06C50-79A7-CC6E-C262-E1A1B998B0CE}" dt="2023-10-16T04:33:06.733" v="34"/>
          <ac:picMkLst>
            <pc:docMk/>
            <pc:sldMk cId="4184353578" sldId="278"/>
            <ac:picMk id="2" creationId="{7C523925-57CD-4761-61A9-B72565C854EC}"/>
          </ac:picMkLst>
        </pc:picChg>
        <pc:picChg chg="add mod">
          <ac:chgData name="홍윤기" userId="S::2360340022@office.kopo.ac.kr::1bdb1efb-bd84-43f7-bddf-f717fa8cf84f" providerId="AD" clId="Web-{43C06C50-79A7-CC6E-C262-E1A1B998B0CE}" dt="2023-10-16T04:33:20.422" v="38" actId="1076"/>
          <ac:picMkLst>
            <pc:docMk/>
            <pc:sldMk cId="4184353578" sldId="278"/>
            <ac:picMk id="3" creationId="{EC930B2E-40D5-987C-E9E2-180B3C886539}"/>
          </ac:picMkLst>
        </pc:picChg>
      </pc:sldChg>
      <pc:sldChg chg="addSp delSp modSp">
        <pc:chgData name="홍윤기" userId="S::2360340022@office.kopo.ac.kr::1bdb1efb-bd84-43f7-bddf-f717fa8cf84f" providerId="AD" clId="Web-{43C06C50-79A7-CC6E-C262-E1A1B998B0CE}" dt="2023-10-16T04:33:49.768" v="43" actId="1076"/>
        <pc:sldMkLst>
          <pc:docMk/>
          <pc:sldMk cId="4190432936" sldId="280"/>
        </pc:sldMkLst>
        <pc:picChg chg="del">
          <ac:chgData name="홍윤기" userId="S::2360340022@office.kopo.ac.kr::1bdb1efb-bd84-43f7-bddf-f717fa8cf84f" providerId="AD" clId="Web-{43C06C50-79A7-CC6E-C262-E1A1B998B0CE}" dt="2023-10-16T04:33:33.235" v="39"/>
          <ac:picMkLst>
            <pc:docMk/>
            <pc:sldMk cId="4190432936" sldId="280"/>
            <ac:picMk id="2" creationId="{F6394914-A468-1950-DD2B-AB3B9BE1BF5D}"/>
          </ac:picMkLst>
        </pc:picChg>
        <pc:picChg chg="add mod">
          <ac:chgData name="홍윤기" userId="S::2360340022@office.kopo.ac.kr::1bdb1efb-bd84-43f7-bddf-f717fa8cf84f" providerId="AD" clId="Web-{43C06C50-79A7-CC6E-C262-E1A1B998B0CE}" dt="2023-10-16T04:33:49.768" v="43" actId="1076"/>
          <ac:picMkLst>
            <pc:docMk/>
            <pc:sldMk cId="4190432936" sldId="280"/>
            <ac:picMk id="3" creationId="{9EA5AE9B-B30C-F62E-B2B0-40E2FD2EDDF3}"/>
          </ac:picMkLst>
        </pc:picChg>
      </pc:sldChg>
      <pc:sldChg chg="modSp">
        <pc:chgData name="홍윤기" userId="S::2360340022@office.kopo.ac.kr::1bdb1efb-bd84-43f7-bddf-f717fa8cf84f" providerId="AD" clId="Web-{43C06C50-79A7-CC6E-C262-E1A1B998B0CE}" dt="2023-10-16T04:34:16.410" v="44" actId="1076"/>
        <pc:sldMkLst>
          <pc:docMk/>
          <pc:sldMk cId="259042957" sldId="282"/>
        </pc:sldMkLst>
        <pc:picChg chg="mod">
          <ac:chgData name="홍윤기" userId="S::2360340022@office.kopo.ac.kr::1bdb1efb-bd84-43f7-bddf-f717fa8cf84f" providerId="AD" clId="Web-{43C06C50-79A7-CC6E-C262-E1A1B998B0CE}" dt="2023-10-16T04:34:16.410" v="44" actId="1076"/>
          <ac:picMkLst>
            <pc:docMk/>
            <pc:sldMk cId="259042957" sldId="282"/>
            <ac:picMk id="3" creationId="{DFF526E9-218A-3EB5-B90B-A6B19D74E08E}"/>
          </ac:picMkLst>
        </pc:picChg>
      </pc:sldChg>
      <pc:sldChg chg="addSp modSp add replId">
        <pc:chgData name="홍윤기" userId="S::2360340022@office.kopo.ac.kr::1bdb1efb-bd84-43f7-bddf-f717fa8cf84f" providerId="AD" clId="Web-{43C06C50-79A7-CC6E-C262-E1A1B998B0CE}" dt="2023-10-16T04:32:31.403" v="33" actId="14100"/>
        <pc:sldMkLst>
          <pc:docMk/>
          <pc:sldMk cId="1529043890" sldId="284"/>
        </pc:sldMkLst>
        <pc:picChg chg="add mod">
          <ac:chgData name="홍윤기" userId="S::2360340022@office.kopo.ac.kr::1bdb1efb-bd84-43f7-bddf-f717fa8cf84f" providerId="AD" clId="Web-{43C06C50-79A7-CC6E-C262-E1A1B998B0CE}" dt="2023-10-16T04:32:31.403" v="33" actId="14100"/>
          <ac:picMkLst>
            <pc:docMk/>
            <pc:sldMk cId="1529043890" sldId="284"/>
            <ac:picMk id="2" creationId="{0E916CBC-5F61-C1B7-F29C-2AF43874A34C}"/>
          </ac:picMkLst>
        </pc:picChg>
      </pc:sldChg>
    </pc:docChg>
  </pc:docChgLst>
  <pc:docChgLst>
    <pc:chgData name="홍윤기" userId="S::2360340022@office.kopo.ac.kr::1bdb1efb-bd84-43f7-bddf-f717fa8cf84f" providerId="AD" clId="Web-{896C4648-7449-056F-F327-4BF28D158C18}"/>
    <pc:docChg chg="modSld">
      <pc:chgData name="홍윤기" userId="S::2360340022@office.kopo.ac.kr::1bdb1efb-bd84-43f7-bddf-f717fa8cf84f" providerId="AD" clId="Web-{896C4648-7449-056F-F327-4BF28D158C18}" dt="2023-10-18T05:25:10.614" v="22" actId="14100"/>
      <pc:docMkLst>
        <pc:docMk/>
      </pc:docMkLst>
      <pc:sldChg chg="addSp modSp">
        <pc:chgData name="홍윤기" userId="S::2360340022@office.kopo.ac.kr::1bdb1efb-bd84-43f7-bddf-f717fa8cf84f" providerId="AD" clId="Web-{896C4648-7449-056F-F327-4BF28D158C18}" dt="2023-10-18T05:25:10.614" v="22" actId="14100"/>
        <pc:sldMkLst>
          <pc:docMk/>
          <pc:sldMk cId="4190432936" sldId="280"/>
        </pc:sldMkLst>
        <pc:spChg chg="add mod">
          <ac:chgData name="홍윤기" userId="S::2360340022@office.kopo.ac.kr::1bdb1efb-bd84-43f7-bddf-f717fa8cf84f" providerId="AD" clId="Web-{896C4648-7449-056F-F327-4BF28D158C18}" dt="2023-10-18T05:14:32.103" v="5"/>
          <ac:spMkLst>
            <pc:docMk/>
            <pc:sldMk cId="4190432936" sldId="280"/>
            <ac:spMk id="2" creationId="{9E34359F-1CAF-6DA2-972D-6A11206A4427}"/>
          </ac:spMkLst>
        </pc:spChg>
        <pc:spChg chg="add mod">
          <ac:chgData name="홍윤기" userId="S::2360340022@office.kopo.ac.kr::1bdb1efb-bd84-43f7-bddf-f717fa8cf84f" providerId="AD" clId="Web-{896C4648-7449-056F-F327-4BF28D158C18}" dt="2023-10-18T05:18:06.211" v="20" actId="1076"/>
          <ac:spMkLst>
            <pc:docMk/>
            <pc:sldMk cId="4190432936" sldId="280"/>
            <ac:spMk id="4" creationId="{028F7222-219E-1B8D-2A74-03B3DE099D4E}"/>
          </ac:spMkLst>
        </pc:spChg>
        <pc:picChg chg="mod modCrop">
          <ac:chgData name="홍윤기" userId="S::2360340022@office.kopo.ac.kr::1bdb1efb-bd84-43f7-bddf-f717fa8cf84f" providerId="AD" clId="Web-{896C4648-7449-056F-F327-4BF28D158C18}" dt="2023-10-18T05:25:10.614" v="22" actId="14100"/>
          <ac:picMkLst>
            <pc:docMk/>
            <pc:sldMk cId="4190432936" sldId="280"/>
            <ac:picMk id="3" creationId="{9EA5AE9B-B30C-F62E-B2B0-40E2FD2EDDF3}"/>
          </ac:picMkLst>
        </pc:picChg>
      </pc:sldChg>
      <pc:sldChg chg="modSp">
        <pc:chgData name="홍윤기" userId="S::2360340022@office.kopo.ac.kr::1bdb1efb-bd84-43f7-bddf-f717fa8cf84f" providerId="AD" clId="Web-{896C4648-7449-056F-F327-4BF28D158C18}" dt="2023-10-18T05:18:36.822" v="21" actId="14100"/>
        <pc:sldMkLst>
          <pc:docMk/>
          <pc:sldMk cId="259042957" sldId="282"/>
        </pc:sldMkLst>
        <pc:picChg chg="mod">
          <ac:chgData name="홍윤기" userId="S::2360340022@office.kopo.ac.kr::1bdb1efb-bd84-43f7-bddf-f717fa8cf84f" providerId="AD" clId="Web-{896C4648-7449-056F-F327-4BF28D158C18}" dt="2023-10-18T05:18:36.822" v="21" actId="14100"/>
          <ac:picMkLst>
            <pc:docMk/>
            <pc:sldMk cId="259042957" sldId="282"/>
            <ac:picMk id="3" creationId="{DFF526E9-218A-3EB5-B90B-A6B19D74E08E}"/>
          </ac:picMkLst>
        </pc:picChg>
      </pc:sldChg>
    </pc:docChg>
  </pc:docChgLst>
  <pc:docChgLst>
    <pc:chgData name="홍윤기" userId="S::2360340022@office.kopo.ac.kr::1bdb1efb-bd84-43f7-bddf-f717fa8cf84f" providerId="AD" clId="Web-{99AE8D4F-28A9-846B-6638-8329C1DFD0FF}"/>
    <pc:docChg chg="addSld delSld modSld">
      <pc:chgData name="홍윤기" userId="S::2360340022@office.kopo.ac.kr::1bdb1efb-bd84-43f7-bddf-f717fa8cf84f" providerId="AD" clId="Web-{99AE8D4F-28A9-846B-6638-8329C1DFD0FF}" dt="2023-10-19T00:40:11.090" v="73" actId="14100"/>
      <pc:docMkLst>
        <pc:docMk/>
      </pc:docMkLst>
      <pc:sldChg chg="addSp modSp">
        <pc:chgData name="홍윤기" userId="S::2360340022@office.kopo.ac.kr::1bdb1efb-bd84-43f7-bddf-f717fa8cf84f" providerId="AD" clId="Web-{99AE8D4F-28A9-846B-6638-8329C1DFD0FF}" dt="2023-10-19T00:35:27.474" v="30" actId="14100"/>
        <pc:sldMkLst>
          <pc:docMk/>
          <pc:sldMk cId="3572662399" sldId="256"/>
        </pc:sldMkLst>
        <pc:picChg chg="add mod">
          <ac:chgData name="홍윤기" userId="S::2360340022@office.kopo.ac.kr::1bdb1efb-bd84-43f7-bddf-f717fa8cf84f" providerId="AD" clId="Web-{99AE8D4F-28A9-846B-6638-8329C1DFD0FF}" dt="2023-10-19T00:35:27.474" v="30" actId="14100"/>
          <ac:picMkLst>
            <pc:docMk/>
            <pc:sldMk cId="3572662399" sldId="256"/>
            <ac:picMk id="2" creationId="{0CF713D9-EFF7-57E6-9F01-8F594992B8C7}"/>
          </ac:picMkLst>
        </pc:picChg>
      </pc:sldChg>
      <pc:sldChg chg="addSp delSp modSp">
        <pc:chgData name="홍윤기" userId="S::2360340022@office.kopo.ac.kr::1bdb1efb-bd84-43f7-bddf-f717fa8cf84f" providerId="AD" clId="Web-{99AE8D4F-28A9-846B-6638-8329C1DFD0FF}" dt="2023-10-19T00:36:18.928" v="37" actId="14100"/>
        <pc:sldMkLst>
          <pc:docMk/>
          <pc:sldMk cId="3640017736" sldId="257"/>
        </pc:sldMkLst>
        <pc:picChg chg="del">
          <ac:chgData name="홍윤기" userId="S::2360340022@office.kopo.ac.kr::1bdb1efb-bd84-43f7-bddf-f717fa8cf84f" providerId="AD" clId="Web-{99AE8D4F-28A9-846B-6638-8329C1DFD0FF}" dt="2023-10-19T00:33:56.440" v="1"/>
          <ac:picMkLst>
            <pc:docMk/>
            <pc:sldMk cId="3640017736" sldId="257"/>
            <ac:picMk id="2" creationId="{6800F2D4-D039-7053-F61D-943EA6367539}"/>
          </ac:picMkLst>
        </pc:picChg>
        <pc:picChg chg="add mod">
          <ac:chgData name="홍윤기" userId="S::2360340022@office.kopo.ac.kr::1bdb1efb-bd84-43f7-bddf-f717fa8cf84f" providerId="AD" clId="Web-{99AE8D4F-28A9-846B-6638-8329C1DFD0FF}" dt="2023-10-19T00:36:18.928" v="37" actId="14100"/>
          <ac:picMkLst>
            <pc:docMk/>
            <pc:sldMk cId="3640017736" sldId="257"/>
            <ac:picMk id="3" creationId="{311FBF73-81F9-29AE-4A13-93FF095B1A45}"/>
          </ac:picMkLst>
        </pc:picChg>
      </pc:sldChg>
      <pc:sldChg chg="addSp delSp modSp">
        <pc:chgData name="홍윤기" userId="S::2360340022@office.kopo.ac.kr::1bdb1efb-bd84-43f7-bddf-f717fa8cf84f" providerId="AD" clId="Web-{99AE8D4F-28A9-846B-6638-8329C1DFD0FF}" dt="2023-10-19T00:36:36.241" v="41" actId="14100"/>
        <pc:sldMkLst>
          <pc:docMk/>
          <pc:sldMk cId="1494891618" sldId="259"/>
        </pc:sldMkLst>
        <pc:picChg chg="del">
          <ac:chgData name="홍윤기" userId="S::2360340022@office.kopo.ac.kr::1bdb1efb-bd84-43f7-bddf-f717fa8cf84f" providerId="AD" clId="Web-{99AE8D4F-28A9-846B-6638-8329C1DFD0FF}" dt="2023-10-19T00:33:57.909" v="2"/>
          <ac:picMkLst>
            <pc:docMk/>
            <pc:sldMk cId="1494891618" sldId="259"/>
            <ac:picMk id="2" creationId="{32767EC1-4E6C-30A0-0321-DF2F0BFF22CC}"/>
          </ac:picMkLst>
        </pc:picChg>
        <pc:picChg chg="add mod">
          <ac:chgData name="홍윤기" userId="S::2360340022@office.kopo.ac.kr::1bdb1efb-bd84-43f7-bddf-f717fa8cf84f" providerId="AD" clId="Web-{99AE8D4F-28A9-846B-6638-8329C1DFD0FF}" dt="2023-10-19T00:36:36.241" v="41" actId="14100"/>
          <ac:picMkLst>
            <pc:docMk/>
            <pc:sldMk cId="1494891618" sldId="259"/>
            <ac:picMk id="3" creationId="{EE96EA83-318A-EFD4-A7B7-D3E01EAC5420}"/>
          </ac:picMkLst>
        </pc:picChg>
      </pc:sldChg>
      <pc:sldChg chg="addSp delSp modSp">
        <pc:chgData name="홍윤기" userId="S::2360340022@office.kopo.ac.kr::1bdb1efb-bd84-43f7-bddf-f717fa8cf84f" providerId="AD" clId="Web-{99AE8D4F-28A9-846B-6638-8329C1DFD0FF}" dt="2023-10-19T00:35:51.443" v="33" actId="14100"/>
        <pc:sldMkLst>
          <pc:docMk/>
          <pc:sldMk cId="587557718" sldId="271"/>
        </pc:sldMkLst>
        <pc:picChg chg="del">
          <ac:chgData name="홍윤기" userId="S::2360340022@office.kopo.ac.kr::1bdb1efb-bd84-43f7-bddf-f717fa8cf84f" providerId="AD" clId="Web-{99AE8D4F-28A9-846B-6638-8329C1DFD0FF}" dt="2023-10-19T00:33:54.128" v="0"/>
          <ac:picMkLst>
            <pc:docMk/>
            <pc:sldMk cId="587557718" sldId="271"/>
            <ac:picMk id="2" creationId="{C75B57A4-34D4-1FAA-E259-B7A1B52D3F1D}"/>
          </ac:picMkLst>
        </pc:picChg>
        <pc:picChg chg="add mod">
          <ac:chgData name="홍윤기" userId="S::2360340022@office.kopo.ac.kr::1bdb1efb-bd84-43f7-bddf-f717fa8cf84f" providerId="AD" clId="Web-{99AE8D4F-28A9-846B-6638-8329C1DFD0FF}" dt="2023-10-19T00:35:51.443" v="33" actId="14100"/>
          <ac:picMkLst>
            <pc:docMk/>
            <pc:sldMk cId="587557718" sldId="271"/>
            <ac:picMk id="3" creationId="{21C4DD4D-9592-EEF1-512B-BCB8B73A63E8}"/>
          </ac:picMkLst>
        </pc:picChg>
      </pc:sldChg>
      <pc:sldChg chg="del">
        <pc:chgData name="홍윤기" userId="S::2360340022@office.kopo.ac.kr::1bdb1efb-bd84-43f7-bddf-f717fa8cf84f" providerId="AD" clId="Web-{99AE8D4F-28A9-846B-6638-8329C1DFD0FF}" dt="2023-10-19T00:34:04.722" v="10"/>
        <pc:sldMkLst>
          <pc:docMk/>
          <pc:sldMk cId="4223583877" sldId="272"/>
        </pc:sldMkLst>
      </pc:sldChg>
      <pc:sldChg chg="del">
        <pc:chgData name="홍윤기" userId="S::2360340022@office.kopo.ac.kr::1bdb1efb-bd84-43f7-bddf-f717fa8cf84f" providerId="AD" clId="Web-{99AE8D4F-28A9-846B-6638-8329C1DFD0FF}" dt="2023-10-19T00:33:59.550" v="3"/>
        <pc:sldMkLst>
          <pc:docMk/>
          <pc:sldMk cId="3123260204" sldId="273"/>
        </pc:sldMkLst>
      </pc:sldChg>
      <pc:sldChg chg="del">
        <pc:chgData name="홍윤기" userId="S::2360340022@office.kopo.ac.kr::1bdb1efb-bd84-43f7-bddf-f717fa8cf84f" providerId="AD" clId="Web-{99AE8D4F-28A9-846B-6638-8329C1DFD0FF}" dt="2023-10-19T00:34:04.722" v="9"/>
        <pc:sldMkLst>
          <pc:docMk/>
          <pc:sldMk cId="887009251" sldId="274"/>
        </pc:sldMkLst>
      </pc:sldChg>
      <pc:sldChg chg="del">
        <pc:chgData name="홍윤기" userId="S::2360340022@office.kopo.ac.kr::1bdb1efb-bd84-43f7-bddf-f717fa8cf84f" providerId="AD" clId="Web-{99AE8D4F-28A9-846B-6638-8329C1DFD0FF}" dt="2023-10-19T00:34:01.065" v="4"/>
        <pc:sldMkLst>
          <pc:docMk/>
          <pc:sldMk cId="630367008" sldId="275"/>
        </pc:sldMkLst>
      </pc:sldChg>
      <pc:sldChg chg="del">
        <pc:chgData name="홍윤기" userId="S::2360340022@office.kopo.ac.kr::1bdb1efb-bd84-43f7-bddf-f717fa8cf84f" providerId="AD" clId="Web-{99AE8D4F-28A9-846B-6638-8329C1DFD0FF}" dt="2023-10-19T00:34:04.722" v="7"/>
        <pc:sldMkLst>
          <pc:docMk/>
          <pc:sldMk cId="89654016" sldId="276"/>
        </pc:sldMkLst>
      </pc:sldChg>
      <pc:sldChg chg="del">
        <pc:chgData name="홍윤기" userId="S::2360340022@office.kopo.ac.kr::1bdb1efb-bd84-43f7-bddf-f717fa8cf84f" providerId="AD" clId="Web-{99AE8D4F-28A9-846B-6638-8329C1DFD0FF}" dt="2023-10-19T00:34:04.722" v="5"/>
        <pc:sldMkLst>
          <pc:docMk/>
          <pc:sldMk cId="4184353578" sldId="278"/>
        </pc:sldMkLst>
      </pc:sldChg>
      <pc:sldChg chg="del">
        <pc:chgData name="홍윤기" userId="S::2360340022@office.kopo.ac.kr::1bdb1efb-bd84-43f7-bddf-f717fa8cf84f" providerId="AD" clId="Web-{99AE8D4F-28A9-846B-6638-8329C1DFD0FF}" dt="2023-10-19T00:34:04.722" v="6"/>
        <pc:sldMkLst>
          <pc:docMk/>
          <pc:sldMk cId="146761233" sldId="279"/>
        </pc:sldMkLst>
      </pc:sldChg>
      <pc:sldChg chg="del">
        <pc:chgData name="홍윤기" userId="S::2360340022@office.kopo.ac.kr::1bdb1efb-bd84-43f7-bddf-f717fa8cf84f" providerId="AD" clId="Web-{99AE8D4F-28A9-846B-6638-8329C1DFD0FF}" dt="2023-10-19T00:34:06.628" v="11"/>
        <pc:sldMkLst>
          <pc:docMk/>
          <pc:sldMk cId="1237047142" sldId="281"/>
        </pc:sldMkLst>
      </pc:sldChg>
      <pc:sldChg chg="addSp modSp add replId">
        <pc:chgData name="홍윤기" userId="S::2360340022@office.kopo.ac.kr::1bdb1efb-bd84-43f7-bddf-f717fa8cf84f" providerId="AD" clId="Web-{99AE8D4F-28A9-846B-6638-8329C1DFD0FF}" dt="2023-10-19T00:38:13.649" v="53" actId="14100"/>
        <pc:sldMkLst>
          <pc:docMk/>
          <pc:sldMk cId="1977326115" sldId="281"/>
        </pc:sldMkLst>
        <pc:picChg chg="add mod">
          <ac:chgData name="홍윤기" userId="S::2360340022@office.kopo.ac.kr::1bdb1efb-bd84-43f7-bddf-f717fa8cf84f" providerId="AD" clId="Web-{99AE8D4F-28A9-846B-6638-8329C1DFD0FF}" dt="2023-10-19T00:38:13.649" v="53" actId="14100"/>
          <ac:picMkLst>
            <pc:docMk/>
            <pc:sldMk cId="1977326115" sldId="281"/>
            <ac:picMk id="2" creationId="{4C243F48-FDFF-8A0C-3E2F-33D448425E9A}"/>
          </ac:picMkLst>
        </pc:picChg>
      </pc:sldChg>
      <pc:sldChg chg="del">
        <pc:chgData name="홍윤기" userId="S::2360340022@office.kopo.ac.kr::1bdb1efb-bd84-43f7-bddf-f717fa8cf84f" providerId="AD" clId="Web-{99AE8D4F-28A9-846B-6638-8329C1DFD0FF}" dt="2023-10-19T00:34:09.972" v="13"/>
        <pc:sldMkLst>
          <pc:docMk/>
          <pc:sldMk cId="259042957" sldId="282"/>
        </pc:sldMkLst>
      </pc:sldChg>
      <pc:sldChg chg="addSp modSp add replId">
        <pc:chgData name="홍윤기" userId="S::2360340022@office.kopo.ac.kr::1bdb1efb-bd84-43f7-bddf-f717fa8cf84f" providerId="AD" clId="Web-{99AE8D4F-28A9-846B-6638-8329C1DFD0FF}" dt="2023-10-19T00:37:52.743" v="50" actId="14100"/>
        <pc:sldMkLst>
          <pc:docMk/>
          <pc:sldMk cId="2156035838" sldId="282"/>
        </pc:sldMkLst>
        <pc:picChg chg="add mod">
          <ac:chgData name="홍윤기" userId="S::2360340022@office.kopo.ac.kr::1bdb1efb-bd84-43f7-bddf-f717fa8cf84f" providerId="AD" clId="Web-{99AE8D4F-28A9-846B-6638-8329C1DFD0FF}" dt="2023-10-19T00:37:52.743" v="50" actId="14100"/>
          <ac:picMkLst>
            <pc:docMk/>
            <pc:sldMk cId="2156035838" sldId="282"/>
            <ac:picMk id="2" creationId="{55B86925-2923-A34D-70B2-9904823AB50C}"/>
          </ac:picMkLst>
        </pc:picChg>
      </pc:sldChg>
      <pc:sldChg chg="addSp modSp add replId">
        <pc:chgData name="홍윤기" userId="S::2360340022@office.kopo.ac.kr::1bdb1efb-bd84-43f7-bddf-f717fa8cf84f" providerId="AD" clId="Web-{99AE8D4F-28A9-846B-6638-8329C1DFD0FF}" dt="2023-10-19T00:37:30.977" v="47" actId="14100"/>
        <pc:sldMkLst>
          <pc:docMk/>
          <pc:sldMk cId="2243605232" sldId="283"/>
        </pc:sldMkLst>
        <pc:picChg chg="add mod">
          <ac:chgData name="홍윤기" userId="S::2360340022@office.kopo.ac.kr::1bdb1efb-bd84-43f7-bddf-f717fa8cf84f" providerId="AD" clId="Web-{99AE8D4F-28A9-846B-6638-8329C1DFD0FF}" dt="2023-10-19T00:37:30.977" v="47" actId="14100"/>
          <ac:picMkLst>
            <pc:docMk/>
            <pc:sldMk cId="2243605232" sldId="283"/>
            <ac:picMk id="2" creationId="{358E48FF-F644-61BC-7A32-119898E35A8E}"/>
          </ac:picMkLst>
        </pc:picChg>
      </pc:sldChg>
      <pc:sldChg chg="del">
        <pc:chgData name="홍윤기" userId="S::2360340022@office.kopo.ac.kr::1bdb1efb-bd84-43f7-bddf-f717fa8cf84f" providerId="AD" clId="Web-{99AE8D4F-28A9-846B-6638-8329C1DFD0FF}" dt="2023-10-19T00:34:08.409" v="12"/>
        <pc:sldMkLst>
          <pc:docMk/>
          <pc:sldMk cId="3890897416" sldId="283"/>
        </pc:sldMkLst>
      </pc:sldChg>
      <pc:sldChg chg="addSp modSp add replId">
        <pc:chgData name="홍윤기" userId="S::2360340022@office.kopo.ac.kr::1bdb1efb-bd84-43f7-bddf-f717fa8cf84f" providerId="AD" clId="Web-{99AE8D4F-28A9-846B-6638-8329C1DFD0FF}" dt="2023-10-19T00:37:03.804" v="44" actId="14100"/>
        <pc:sldMkLst>
          <pc:docMk/>
          <pc:sldMk cId="284002253" sldId="284"/>
        </pc:sldMkLst>
        <pc:picChg chg="add mod">
          <ac:chgData name="홍윤기" userId="S::2360340022@office.kopo.ac.kr::1bdb1efb-bd84-43f7-bddf-f717fa8cf84f" providerId="AD" clId="Web-{99AE8D4F-28A9-846B-6638-8329C1DFD0FF}" dt="2023-10-19T00:37:03.804" v="44" actId="14100"/>
          <ac:picMkLst>
            <pc:docMk/>
            <pc:sldMk cId="284002253" sldId="284"/>
            <ac:picMk id="2" creationId="{B71ABA40-09A1-B8D4-742A-A50A00F943EC}"/>
          </ac:picMkLst>
        </pc:picChg>
      </pc:sldChg>
      <pc:sldChg chg="del">
        <pc:chgData name="홍윤기" userId="S::2360340022@office.kopo.ac.kr::1bdb1efb-bd84-43f7-bddf-f717fa8cf84f" providerId="AD" clId="Web-{99AE8D4F-28A9-846B-6638-8329C1DFD0FF}" dt="2023-10-19T00:34:04.722" v="8"/>
        <pc:sldMkLst>
          <pc:docMk/>
          <pc:sldMk cId="1529043890" sldId="284"/>
        </pc:sldMkLst>
      </pc:sldChg>
      <pc:sldChg chg="addSp modSp add replId">
        <pc:chgData name="홍윤기" userId="S::2360340022@office.kopo.ac.kr::1bdb1efb-bd84-43f7-bddf-f717fa8cf84f" providerId="AD" clId="Web-{99AE8D4F-28A9-846B-6638-8329C1DFD0FF}" dt="2023-10-19T00:39:46.167" v="68" actId="14100"/>
        <pc:sldMkLst>
          <pc:docMk/>
          <pc:sldMk cId="413559363" sldId="285"/>
        </pc:sldMkLst>
        <pc:picChg chg="add mod">
          <ac:chgData name="홍윤기" userId="S::2360340022@office.kopo.ac.kr::1bdb1efb-bd84-43f7-bddf-f717fa8cf84f" providerId="AD" clId="Web-{99AE8D4F-28A9-846B-6638-8329C1DFD0FF}" dt="2023-10-19T00:39:46.167" v="68" actId="14100"/>
          <ac:picMkLst>
            <pc:docMk/>
            <pc:sldMk cId="413559363" sldId="285"/>
            <ac:picMk id="2" creationId="{246EE4A3-3970-D7EB-F17B-49B067139EA9}"/>
          </ac:picMkLst>
        </pc:picChg>
      </pc:sldChg>
      <pc:sldChg chg="addSp modSp add replId">
        <pc:chgData name="홍윤기" userId="S::2360340022@office.kopo.ac.kr::1bdb1efb-bd84-43f7-bddf-f717fa8cf84f" providerId="AD" clId="Web-{99AE8D4F-28A9-846B-6638-8329C1DFD0FF}" dt="2023-10-19T00:39:29.229" v="65" actId="14100"/>
        <pc:sldMkLst>
          <pc:docMk/>
          <pc:sldMk cId="2989552536" sldId="286"/>
        </pc:sldMkLst>
        <pc:picChg chg="add mod">
          <ac:chgData name="홍윤기" userId="S::2360340022@office.kopo.ac.kr::1bdb1efb-bd84-43f7-bddf-f717fa8cf84f" providerId="AD" clId="Web-{99AE8D4F-28A9-846B-6638-8329C1DFD0FF}" dt="2023-10-19T00:39:29.229" v="65" actId="14100"/>
          <ac:picMkLst>
            <pc:docMk/>
            <pc:sldMk cId="2989552536" sldId="286"/>
            <ac:picMk id="2" creationId="{9B359C00-4C86-7C24-5DF4-E26FBBBB8B91}"/>
          </ac:picMkLst>
        </pc:picChg>
      </pc:sldChg>
      <pc:sldChg chg="addSp modSp add replId">
        <pc:chgData name="홍윤기" userId="S::2360340022@office.kopo.ac.kr::1bdb1efb-bd84-43f7-bddf-f717fa8cf84f" providerId="AD" clId="Web-{99AE8D4F-28A9-846B-6638-8329C1DFD0FF}" dt="2023-10-19T00:39:13.979" v="62" actId="14100"/>
        <pc:sldMkLst>
          <pc:docMk/>
          <pc:sldMk cId="3304365378" sldId="287"/>
        </pc:sldMkLst>
        <pc:picChg chg="add mod">
          <ac:chgData name="홍윤기" userId="S::2360340022@office.kopo.ac.kr::1bdb1efb-bd84-43f7-bddf-f717fa8cf84f" providerId="AD" clId="Web-{99AE8D4F-28A9-846B-6638-8329C1DFD0FF}" dt="2023-10-19T00:39:13.979" v="62" actId="14100"/>
          <ac:picMkLst>
            <pc:docMk/>
            <pc:sldMk cId="3304365378" sldId="287"/>
            <ac:picMk id="2" creationId="{7BB00D1F-8606-0A96-6030-24253F3D3C2D}"/>
          </ac:picMkLst>
        </pc:picChg>
      </pc:sldChg>
      <pc:sldChg chg="addSp modSp add replId">
        <pc:chgData name="홍윤기" userId="S::2360340022@office.kopo.ac.kr::1bdb1efb-bd84-43f7-bddf-f717fa8cf84f" providerId="AD" clId="Web-{99AE8D4F-28A9-846B-6638-8329C1DFD0FF}" dt="2023-10-19T00:38:45.463" v="57" actId="14100"/>
        <pc:sldMkLst>
          <pc:docMk/>
          <pc:sldMk cId="333948120" sldId="288"/>
        </pc:sldMkLst>
        <pc:picChg chg="add mod">
          <ac:chgData name="홍윤기" userId="S::2360340022@office.kopo.ac.kr::1bdb1efb-bd84-43f7-bddf-f717fa8cf84f" providerId="AD" clId="Web-{99AE8D4F-28A9-846B-6638-8329C1DFD0FF}" dt="2023-10-19T00:38:45.463" v="57" actId="14100"/>
          <ac:picMkLst>
            <pc:docMk/>
            <pc:sldMk cId="333948120" sldId="288"/>
            <ac:picMk id="2" creationId="{3A5E4FA6-B96F-4C85-AA12-5625ECD461A3}"/>
          </ac:picMkLst>
        </pc:picChg>
      </pc:sldChg>
      <pc:sldChg chg="add replId">
        <pc:chgData name="홍윤기" userId="S::2360340022@office.kopo.ac.kr::1bdb1efb-bd84-43f7-bddf-f717fa8cf84f" providerId="AD" clId="Web-{99AE8D4F-28A9-846B-6638-8329C1DFD0FF}" dt="2023-10-19T00:34:15.628" v="22"/>
        <pc:sldMkLst>
          <pc:docMk/>
          <pc:sldMk cId="661499654" sldId="289"/>
        </pc:sldMkLst>
      </pc:sldChg>
      <pc:sldChg chg="add replId">
        <pc:chgData name="홍윤기" userId="S::2360340022@office.kopo.ac.kr::1bdb1efb-bd84-43f7-bddf-f717fa8cf84f" providerId="AD" clId="Web-{99AE8D4F-28A9-846B-6638-8329C1DFD0FF}" dt="2023-10-19T00:34:15.628" v="23"/>
        <pc:sldMkLst>
          <pc:docMk/>
          <pc:sldMk cId="3366746179" sldId="290"/>
        </pc:sldMkLst>
      </pc:sldChg>
      <pc:sldChg chg="add replId">
        <pc:chgData name="홍윤기" userId="S::2360340022@office.kopo.ac.kr::1bdb1efb-bd84-43f7-bddf-f717fa8cf84f" providerId="AD" clId="Web-{99AE8D4F-28A9-846B-6638-8329C1DFD0FF}" dt="2023-10-19T00:34:15.644" v="24"/>
        <pc:sldMkLst>
          <pc:docMk/>
          <pc:sldMk cId="1129685465" sldId="291"/>
        </pc:sldMkLst>
      </pc:sldChg>
      <pc:sldChg chg="addSp modSp add replId">
        <pc:chgData name="홍윤기" userId="S::2360340022@office.kopo.ac.kr::1bdb1efb-bd84-43f7-bddf-f717fa8cf84f" providerId="AD" clId="Web-{99AE8D4F-28A9-846B-6638-8329C1DFD0FF}" dt="2023-10-19T00:40:11.090" v="73" actId="14100"/>
        <pc:sldMkLst>
          <pc:docMk/>
          <pc:sldMk cId="2025479695" sldId="292"/>
        </pc:sldMkLst>
        <pc:picChg chg="add mod">
          <ac:chgData name="홍윤기" userId="S::2360340022@office.kopo.ac.kr::1bdb1efb-bd84-43f7-bddf-f717fa8cf84f" providerId="AD" clId="Web-{99AE8D4F-28A9-846B-6638-8329C1DFD0FF}" dt="2023-10-19T00:40:11.090" v="73" actId="14100"/>
          <ac:picMkLst>
            <pc:docMk/>
            <pc:sldMk cId="2025479695" sldId="292"/>
            <ac:picMk id="2" creationId="{B58D8532-063F-BFCC-CF39-204D86ED3A60}"/>
          </ac:picMkLst>
        </pc:picChg>
      </pc:sldChg>
    </pc:docChg>
  </pc:docChgLst>
  <pc:docChgLst>
    <pc:chgData name="홍윤기" userId="S::2360340022@office.kopo.ac.kr::1bdb1efb-bd84-43f7-bddf-f717fa8cf84f" providerId="AD" clId="Web-{DFBD1597-20F1-F322-690F-622F4480C7EB}"/>
    <pc:docChg chg="modSld">
      <pc:chgData name="홍윤기" userId="S::2360340022@office.kopo.ac.kr::1bdb1efb-bd84-43f7-bddf-f717fa8cf84f" providerId="AD" clId="Web-{DFBD1597-20F1-F322-690F-622F4480C7EB}" dt="2023-10-15T13:08:30.239" v="9" actId="14100"/>
      <pc:docMkLst>
        <pc:docMk/>
      </pc:docMkLst>
      <pc:sldChg chg="addSp delSp modSp">
        <pc:chgData name="홍윤기" userId="S::2360340022@office.kopo.ac.kr::1bdb1efb-bd84-43f7-bddf-f717fa8cf84f" providerId="AD" clId="Web-{DFBD1597-20F1-F322-690F-622F4480C7EB}" dt="2023-10-15T13:08:07.442" v="4" actId="14100"/>
        <pc:sldMkLst>
          <pc:docMk/>
          <pc:sldMk cId="3572662399" sldId="256"/>
        </pc:sldMkLst>
        <pc:picChg chg="add mod">
          <ac:chgData name="홍윤기" userId="S::2360340022@office.kopo.ac.kr::1bdb1efb-bd84-43f7-bddf-f717fa8cf84f" providerId="AD" clId="Web-{DFBD1597-20F1-F322-690F-622F4480C7EB}" dt="2023-10-15T13:08:07.442" v="4" actId="14100"/>
          <ac:picMkLst>
            <pc:docMk/>
            <pc:sldMk cId="3572662399" sldId="256"/>
            <ac:picMk id="2" creationId="{E4DA533F-343D-A84F-E07C-E48058FCB60D}"/>
          </ac:picMkLst>
        </pc:picChg>
        <pc:picChg chg="del">
          <ac:chgData name="홍윤기" userId="S::2360340022@office.kopo.ac.kr::1bdb1efb-bd84-43f7-bddf-f717fa8cf84f" providerId="AD" clId="Web-{DFBD1597-20F1-F322-690F-622F4480C7EB}" dt="2023-10-15T13:07:45.659" v="0"/>
          <ac:picMkLst>
            <pc:docMk/>
            <pc:sldMk cId="3572662399" sldId="256"/>
            <ac:picMk id="3" creationId="{950CC341-FA45-CBC4-EAE4-3AA37C3FF79D}"/>
          </ac:picMkLst>
        </pc:picChg>
      </pc:sldChg>
      <pc:sldChg chg="addSp delSp modSp">
        <pc:chgData name="홍윤기" userId="S::2360340022@office.kopo.ac.kr::1bdb1efb-bd84-43f7-bddf-f717fa8cf84f" providerId="AD" clId="Web-{DFBD1597-20F1-F322-690F-622F4480C7EB}" dt="2023-10-15T13:08:30.239" v="9" actId="14100"/>
        <pc:sldMkLst>
          <pc:docMk/>
          <pc:sldMk cId="259042957" sldId="282"/>
        </pc:sldMkLst>
        <pc:picChg chg="del">
          <ac:chgData name="홍윤기" userId="S::2360340022@office.kopo.ac.kr::1bdb1efb-bd84-43f7-bddf-f717fa8cf84f" providerId="AD" clId="Web-{DFBD1597-20F1-F322-690F-622F4480C7EB}" dt="2023-10-15T13:08:11.629" v="5"/>
          <ac:picMkLst>
            <pc:docMk/>
            <pc:sldMk cId="259042957" sldId="282"/>
            <ac:picMk id="2" creationId="{82B41A85-2C1C-C4C5-FE54-BD0A1DD433F2}"/>
          </ac:picMkLst>
        </pc:picChg>
        <pc:picChg chg="add mod">
          <ac:chgData name="홍윤기" userId="S::2360340022@office.kopo.ac.kr::1bdb1efb-bd84-43f7-bddf-f717fa8cf84f" providerId="AD" clId="Web-{DFBD1597-20F1-F322-690F-622F4480C7EB}" dt="2023-10-15T13:08:30.239" v="9" actId="14100"/>
          <ac:picMkLst>
            <pc:docMk/>
            <pc:sldMk cId="259042957" sldId="282"/>
            <ac:picMk id="3" creationId="{DFF526E9-218A-3EB5-B90B-A6B19D74E08E}"/>
          </ac:picMkLst>
        </pc:picChg>
      </pc:sldChg>
    </pc:docChg>
  </pc:docChgLst>
  <pc:docChgLst>
    <pc:chgData name="홍윤기" userId="S::2360340022@office.kopo.ac.kr::1bdb1efb-bd84-43f7-bddf-f717fa8cf84f" providerId="AD" clId="Web-{58ACCD37-B5D4-71A3-777A-110FC69F0EC6}"/>
    <pc:docChg chg="addSld delSld modSld">
      <pc:chgData name="홍윤기" userId="S::2360340022@office.kopo.ac.kr::1bdb1efb-bd84-43f7-bddf-f717fa8cf84f" providerId="AD" clId="Web-{58ACCD37-B5D4-71A3-777A-110FC69F0EC6}" dt="2023-10-19T01:18:54.590" v="23" actId="14100"/>
      <pc:docMkLst>
        <pc:docMk/>
      </pc:docMkLst>
      <pc:sldChg chg="modSp">
        <pc:chgData name="홍윤기" userId="S::2360340022@office.kopo.ac.kr::1bdb1efb-bd84-43f7-bddf-f717fa8cf84f" providerId="AD" clId="Web-{58ACCD37-B5D4-71A3-777A-110FC69F0EC6}" dt="2023-10-19T01:18:34.542" v="22" actId="1076"/>
        <pc:sldMkLst>
          <pc:docMk/>
          <pc:sldMk cId="3572662399" sldId="256"/>
        </pc:sldMkLst>
        <pc:picChg chg="mod">
          <ac:chgData name="홍윤기" userId="S::2360340022@office.kopo.ac.kr::1bdb1efb-bd84-43f7-bddf-f717fa8cf84f" providerId="AD" clId="Web-{58ACCD37-B5D4-71A3-777A-110FC69F0EC6}" dt="2023-10-19T01:18:34.542" v="22" actId="1076"/>
          <ac:picMkLst>
            <pc:docMk/>
            <pc:sldMk cId="3572662399" sldId="256"/>
            <ac:picMk id="2" creationId="{0CF713D9-EFF7-57E6-9F01-8F594992B8C7}"/>
          </ac:picMkLst>
        </pc:picChg>
      </pc:sldChg>
      <pc:sldChg chg="del">
        <pc:chgData name="홍윤기" userId="S::2360340022@office.kopo.ac.kr::1bdb1efb-bd84-43f7-bddf-f717fa8cf84f" providerId="AD" clId="Web-{58ACCD37-B5D4-71A3-777A-110FC69F0EC6}" dt="2023-10-19T00:41:13.227" v="7"/>
        <pc:sldMkLst>
          <pc:docMk/>
          <pc:sldMk cId="661499654" sldId="289"/>
        </pc:sldMkLst>
      </pc:sldChg>
      <pc:sldChg chg="addSp modSp">
        <pc:chgData name="홍윤기" userId="S::2360340022@office.kopo.ac.kr::1bdb1efb-bd84-43f7-bddf-f717fa8cf84f" providerId="AD" clId="Web-{58ACCD37-B5D4-71A3-777A-110FC69F0EC6}" dt="2023-10-19T00:41:08.648" v="6" actId="14100"/>
        <pc:sldMkLst>
          <pc:docMk/>
          <pc:sldMk cId="3366746179" sldId="290"/>
        </pc:sldMkLst>
        <pc:picChg chg="add mod">
          <ac:chgData name="홍윤기" userId="S::2360340022@office.kopo.ac.kr::1bdb1efb-bd84-43f7-bddf-f717fa8cf84f" providerId="AD" clId="Web-{58ACCD37-B5D4-71A3-777A-110FC69F0EC6}" dt="2023-10-19T00:41:08.648" v="6" actId="14100"/>
          <ac:picMkLst>
            <pc:docMk/>
            <pc:sldMk cId="3366746179" sldId="290"/>
            <ac:picMk id="2" creationId="{EF3EC930-EAF0-F8BF-AEBE-8AB2360DED91}"/>
          </ac:picMkLst>
        </pc:picChg>
      </pc:sldChg>
      <pc:sldChg chg="addSp modSp">
        <pc:chgData name="홍윤기" userId="S::2360340022@office.kopo.ac.kr::1bdb1efb-bd84-43f7-bddf-f717fa8cf84f" providerId="AD" clId="Web-{58ACCD37-B5D4-71A3-777A-110FC69F0EC6}" dt="2023-10-19T00:40:43.381" v="2" actId="14100"/>
        <pc:sldMkLst>
          <pc:docMk/>
          <pc:sldMk cId="1129685465" sldId="291"/>
        </pc:sldMkLst>
        <pc:picChg chg="add mod">
          <ac:chgData name="홍윤기" userId="S::2360340022@office.kopo.ac.kr::1bdb1efb-bd84-43f7-bddf-f717fa8cf84f" providerId="AD" clId="Web-{58ACCD37-B5D4-71A3-777A-110FC69F0EC6}" dt="2023-10-19T00:40:43.381" v="2" actId="14100"/>
          <ac:picMkLst>
            <pc:docMk/>
            <pc:sldMk cId="1129685465" sldId="291"/>
            <ac:picMk id="2" creationId="{CD5CA464-B407-804D-B086-048F5A949463}"/>
          </ac:picMkLst>
        </pc:picChg>
      </pc:sldChg>
      <pc:sldChg chg="addSp modSp new">
        <pc:chgData name="홍윤기" userId="S::2360340022@office.kopo.ac.kr::1bdb1efb-bd84-43f7-bddf-f717fa8cf84f" providerId="AD" clId="Web-{58ACCD37-B5D4-71A3-777A-110FC69F0EC6}" dt="2023-10-19T00:41:50.604" v="14" actId="14100"/>
        <pc:sldMkLst>
          <pc:docMk/>
          <pc:sldMk cId="3954463745" sldId="293"/>
        </pc:sldMkLst>
        <pc:picChg chg="add mod">
          <ac:chgData name="홍윤기" userId="S::2360340022@office.kopo.ac.kr::1bdb1efb-bd84-43f7-bddf-f717fa8cf84f" providerId="AD" clId="Web-{58ACCD37-B5D4-71A3-777A-110FC69F0EC6}" dt="2023-10-19T00:41:50.604" v="14" actId="14100"/>
          <ac:picMkLst>
            <pc:docMk/>
            <pc:sldMk cId="3954463745" sldId="293"/>
            <ac:picMk id="2" creationId="{82BBFA87-9563-8F32-7AE0-4CC1EF96A5B7}"/>
          </ac:picMkLst>
        </pc:picChg>
      </pc:sldChg>
      <pc:sldChg chg="addSp modSp add replId">
        <pc:chgData name="홍윤기" userId="S::2360340022@office.kopo.ac.kr::1bdb1efb-bd84-43f7-bddf-f717fa8cf84f" providerId="AD" clId="Web-{58ACCD37-B5D4-71A3-777A-110FC69F0EC6}" dt="2023-10-19T01:18:54.590" v="23" actId="14100"/>
        <pc:sldMkLst>
          <pc:docMk/>
          <pc:sldMk cId="207572498" sldId="294"/>
        </pc:sldMkLst>
        <pc:picChg chg="add mod">
          <ac:chgData name="홍윤기" userId="S::2360340022@office.kopo.ac.kr::1bdb1efb-bd84-43f7-bddf-f717fa8cf84f" providerId="AD" clId="Web-{58ACCD37-B5D4-71A3-777A-110FC69F0EC6}" dt="2023-10-19T01:18:54.590" v="23" actId="14100"/>
          <ac:picMkLst>
            <pc:docMk/>
            <pc:sldMk cId="207572498" sldId="294"/>
            <ac:picMk id="2" creationId="{44A5C352-A38A-6844-328C-24205DCEA1CF}"/>
          </ac:picMkLst>
        </pc:picChg>
      </pc:sldChg>
    </pc:docChg>
  </pc:docChgLst>
  <pc:docChgLst>
    <pc:chgData name="홍윤기" userId="S::2360340022@office.kopo.ac.kr::1bdb1efb-bd84-43f7-bddf-f717fa8cf84f" providerId="AD" clId="Web-{068C681C-10E5-5A48-EC7E-CA8EEBFE362C}"/>
    <pc:docChg chg="modSld">
      <pc:chgData name="홍윤기" userId="S::2360340022@office.kopo.ac.kr::1bdb1efb-bd84-43f7-bddf-f717fa8cf84f" providerId="AD" clId="Web-{068C681C-10E5-5A48-EC7E-CA8EEBFE362C}" dt="2023-10-16T05:04:05.428" v="1" actId="1076"/>
      <pc:docMkLst>
        <pc:docMk/>
      </pc:docMkLst>
      <pc:sldChg chg="modSp">
        <pc:chgData name="홍윤기" userId="S::2360340022@office.kopo.ac.kr::1bdb1efb-bd84-43f7-bddf-f717fa8cf84f" providerId="AD" clId="Web-{068C681C-10E5-5A48-EC7E-CA8EEBFE362C}" dt="2023-10-16T05:04:05.428" v="1" actId="1076"/>
        <pc:sldMkLst>
          <pc:docMk/>
          <pc:sldMk cId="630367008" sldId="275"/>
        </pc:sldMkLst>
        <pc:picChg chg="mod">
          <ac:chgData name="홍윤기" userId="S::2360340022@office.kopo.ac.kr::1bdb1efb-bd84-43f7-bddf-f717fa8cf84f" providerId="AD" clId="Web-{068C681C-10E5-5A48-EC7E-CA8EEBFE362C}" dt="2023-10-16T05:04:05.428" v="1" actId="1076"/>
          <ac:picMkLst>
            <pc:docMk/>
            <pc:sldMk cId="630367008" sldId="275"/>
            <ac:picMk id="3" creationId="{C66011EE-7D42-BF08-A69C-7810CD96CFDD}"/>
          </ac:picMkLst>
        </pc:picChg>
      </pc:sldChg>
    </pc:docChg>
  </pc:docChgLst>
  <pc:docChgLst>
    <pc:chgData name="홍윤기" userId="S::2360340022@office.kopo.ac.kr::1bdb1efb-bd84-43f7-bddf-f717fa8cf84f" providerId="AD" clId="Web-{E396F9A0-C306-6CC0-9548-FD471A7AEDCE}"/>
    <pc:docChg chg="modSld">
      <pc:chgData name="홍윤기" userId="S::2360340022@office.kopo.ac.kr::1bdb1efb-bd84-43f7-bddf-f717fa8cf84f" providerId="AD" clId="Web-{E396F9A0-C306-6CC0-9548-FD471A7AEDCE}" dt="2023-10-15T13:11:03.576" v="4" actId="14100"/>
      <pc:docMkLst>
        <pc:docMk/>
      </pc:docMkLst>
      <pc:sldChg chg="modSp">
        <pc:chgData name="홍윤기" userId="S::2360340022@office.kopo.ac.kr::1bdb1efb-bd84-43f7-bddf-f717fa8cf84f" providerId="AD" clId="Web-{E396F9A0-C306-6CC0-9548-FD471A7AEDCE}" dt="2023-10-15T13:11:03.576" v="4" actId="14100"/>
        <pc:sldMkLst>
          <pc:docMk/>
          <pc:sldMk cId="3572662399" sldId="256"/>
        </pc:sldMkLst>
        <pc:picChg chg="mod">
          <ac:chgData name="홍윤기" userId="S::2360340022@office.kopo.ac.kr::1bdb1efb-bd84-43f7-bddf-f717fa8cf84f" providerId="AD" clId="Web-{E396F9A0-C306-6CC0-9548-FD471A7AEDCE}" dt="2023-10-15T13:11:03.576" v="4" actId="14100"/>
          <ac:picMkLst>
            <pc:docMk/>
            <pc:sldMk cId="3572662399" sldId="256"/>
            <ac:picMk id="2" creationId="{E4DA533F-343D-A84F-E07C-E48058FCB60D}"/>
          </ac:picMkLst>
        </pc:picChg>
      </pc:sldChg>
      <pc:sldChg chg="modSp">
        <pc:chgData name="홍윤기" userId="S::2360340022@office.kopo.ac.kr::1bdb1efb-bd84-43f7-bddf-f717fa8cf84f" providerId="AD" clId="Web-{E396F9A0-C306-6CC0-9548-FD471A7AEDCE}" dt="2023-10-15T13:10:49.278" v="2" actId="14100"/>
        <pc:sldMkLst>
          <pc:docMk/>
          <pc:sldMk cId="259042957" sldId="282"/>
        </pc:sldMkLst>
        <pc:picChg chg="mod">
          <ac:chgData name="홍윤기" userId="S::2360340022@office.kopo.ac.kr::1bdb1efb-bd84-43f7-bddf-f717fa8cf84f" providerId="AD" clId="Web-{E396F9A0-C306-6CC0-9548-FD471A7AEDCE}" dt="2023-10-15T13:10:49.278" v="2" actId="14100"/>
          <ac:picMkLst>
            <pc:docMk/>
            <pc:sldMk cId="259042957" sldId="282"/>
            <ac:picMk id="3" creationId="{DFF526E9-218A-3EB5-B90B-A6B19D74E08E}"/>
          </ac:picMkLst>
        </pc:picChg>
      </pc:sldChg>
    </pc:docChg>
  </pc:docChgLst>
  <pc:docChgLst>
    <pc:chgData name="홍윤기" userId="S::2360340022@office.kopo.ac.kr::1bdb1efb-bd84-43f7-bddf-f717fa8cf84f" providerId="AD" clId="Web-{3452720D-BA56-7961-1ED5-ACF1EDF067B7}"/>
    <pc:docChg chg="addSld modSld sldOrd">
      <pc:chgData name="홍윤기" userId="S::2360340022@office.kopo.ac.kr::1bdb1efb-bd84-43f7-bddf-f717fa8cf84f" providerId="AD" clId="Web-{3452720D-BA56-7961-1ED5-ACF1EDF067B7}" dt="2023-10-19T10:38:56.522" v="54" actId="14100"/>
      <pc:docMkLst>
        <pc:docMk/>
      </pc:docMkLst>
      <pc:sldChg chg="addSp delSp modSp">
        <pc:chgData name="홍윤기" userId="S::2360340022@office.kopo.ac.kr::1bdb1efb-bd84-43f7-bddf-f717fa8cf84f" providerId="AD" clId="Web-{3452720D-BA56-7961-1ED5-ACF1EDF067B7}" dt="2023-10-19T10:30:44.167" v="47" actId="14100"/>
        <pc:sldMkLst>
          <pc:docMk/>
          <pc:sldMk cId="587557718" sldId="271"/>
        </pc:sldMkLst>
        <pc:picChg chg="del">
          <ac:chgData name="홍윤기" userId="S::2360340022@office.kopo.ac.kr::1bdb1efb-bd84-43f7-bddf-f717fa8cf84f" providerId="AD" clId="Web-{3452720D-BA56-7961-1ED5-ACF1EDF067B7}" dt="2023-10-19T10:28:00.054" v="34"/>
          <ac:picMkLst>
            <pc:docMk/>
            <pc:sldMk cId="587557718" sldId="271"/>
            <ac:picMk id="2" creationId="{9818C587-C69D-323A-92B4-8AFEBBEF99D3}"/>
          </ac:picMkLst>
        </pc:picChg>
        <pc:picChg chg="add del mod">
          <ac:chgData name="홍윤기" userId="S::2360340022@office.kopo.ac.kr::1bdb1efb-bd84-43f7-bddf-f717fa8cf84f" providerId="AD" clId="Web-{3452720D-BA56-7961-1ED5-ACF1EDF067B7}" dt="2023-10-19T10:28:06.195" v="36"/>
          <ac:picMkLst>
            <pc:docMk/>
            <pc:sldMk cId="587557718" sldId="271"/>
            <ac:picMk id="3" creationId="{A91AFAB6-8784-122E-74D1-7CC73ADFA906}"/>
          </ac:picMkLst>
        </pc:picChg>
        <pc:picChg chg="add del mod">
          <ac:chgData name="홍윤기" userId="S::2360340022@office.kopo.ac.kr::1bdb1efb-bd84-43f7-bddf-f717fa8cf84f" providerId="AD" clId="Web-{3452720D-BA56-7961-1ED5-ACF1EDF067B7}" dt="2023-10-19T10:28:16.633" v="38"/>
          <ac:picMkLst>
            <pc:docMk/>
            <pc:sldMk cId="587557718" sldId="271"/>
            <ac:picMk id="4" creationId="{3A08AD4F-9695-6851-ECCF-3C254831C4D3}"/>
          </ac:picMkLst>
        </pc:picChg>
        <pc:picChg chg="add del mod">
          <ac:chgData name="홍윤기" userId="S::2360340022@office.kopo.ac.kr::1bdb1efb-bd84-43f7-bddf-f717fa8cf84f" providerId="AD" clId="Web-{3452720D-BA56-7961-1ED5-ACF1EDF067B7}" dt="2023-10-19T10:30:30.995" v="44"/>
          <ac:picMkLst>
            <pc:docMk/>
            <pc:sldMk cId="587557718" sldId="271"/>
            <ac:picMk id="5" creationId="{64AC42CE-1A57-ECAC-DFFB-B723D3AC4E53}"/>
          </ac:picMkLst>
        </pc:picChg>
        <pc:picChg chg="add mod">
          <ac:chgData name="홍윤기" userId="S::2360340022@office.kopo.ac.kr::1bdb1efb-bd84-43f7-bddf-f717fa8cf84f" providerId="AD" clId="Web-{3452720D-BA56-7961-1ED5-ACF1EDF067B7}" dt="2023-10-19T10:30:44.167" v="47" actId="14100"/>
          <ac:picMkLst>
            <pc:docMk/>
            <pc:sldMk cId="587557718" sldId="271"/>
            <ac:picMk id="6" creationId="{5367C1CB-7987-68D0-2CE3-40B66F587F42}"/>
          </ac:picMkLst>
        </pc:picChg>
      </pc:sldChg>
      <pc:sldChg chg="addSp delSp modSp">
        <pc:chgData name="홍윤기" userId="S::2360340022@office.kopo.ac.kr::1bdb1efb-bd84-43f7-bddf-f717fa8cf84f" providerId="AD" clId="Web-{3452720D-BA56-7961-1ED5-ACF1EDF067B7}" dt="2023-10-19T08:35:23.075" v="3" actId="14100"/>
        <pc:sldMkLst>
          <pc:docMk/>
          <pc:sldMk cId="2243605232" sldId="283"/>
        </pc:sldMkLst>
        <pc:picChg chg="del">
          <ac:chgData name="홍윤기" userId="S::2360340022@office.kopo.ac.kr::1bdb1efb-bd84-43f7-bddf-f717fa8cf84f" providerId="AD" clId="Web-{3452720D-BA56-7961-1ED5-ACF1EDF067B7}" dt="2023-10-19T08:35:01.183" v="0"/>
          <ac:picMkLst>
            <pc:docMk/>
            <pc:sldMk cId="2243605232" sldId="283"/>
            <ac:picMk id="2" creationId="{358E48FF-F644-61BC-7A32-119898E35A8E}"/>
          </ac:picMkLst>
        </pc:picChg>
        <pc:picChg chg="add mod">
          <ac:chgData name="홍윤기" userId="S::2360340022@office.kopo.ac.kr::1bdb1efb-bd84-43f7-bddf-f717fa8cf84f" providerId="AD" clId="Web-{3452720D-BA56-7961-1ED5-ACF1EDF067B7}" dt="2023-10-19T08:35:23.075" v="3" actId="14100"/>
          <ac:picMkLst>
            <pc:docMk/>
            <pc:sldMk cId="2243605232" sldId="283"/>
            <ac:picMk id="3" creationId="{AF11694A-983C-8367-1E64-B12172965F4F}"/>
          </ac:picMkLst>
        </pc:picChg>
      </pc:sldChg>
      <pc:sldChg chg="addSp delSp modSp">
        <pc:chgData name="홍윤기" userId="S::2360340022@office.kopo.ac.kr::1bdb1efb-bd84-43f7-bddf-f717fa8cf84f" providerId="AD" clId="Web-{3452720D-BA56-7961-1ED5-ACF1EDF067B7}" dt="2023-10-19T08:38:06.760" v="8" actId="14100"/>
        <pc:sldMkLst>
          <pc:docMk/>
          <pc:sldMk cId="333948120" sldId="288"/>
        </pc:sldMkLst>
        <pc:picChg chg="add mod">
          <ac:chgData name="홍윤기" userId="S::2360340022@office.kopo.ac.kr::1bdb1efb-bd84-43f7-bddf-f717fa8cf84f" providerId="AD" clId="Web-{3452720D-BA56-7961-1ED5-ACF1EDF067B7}" dt="2023-10-19T08:38:06.760" v="8" actId="14100"/>
          <ac:picMkLst>
            <pc:docMk/>
            <pc:sldMk cId="333948120" sldId="288"/>
            <ac:picMk id="2" creationId="{51C7A423-7BA5-64E3-ECAA-F64862F2F8BC}"/>
          </ac:picMkLst>
        </pc:picChg>
        <pc:picChg chg="del">
          <ac:chgData name="홍윤기" userId="S::2360340022@office.kopo.ac.kr::1bdb1efb-bd84-43f7-bddf-f717fa8cf84f" providerId="AD" clId="Web-{3452720D-BA56-7961-1ED5-ACF1EDF067B7}" dt="2023-10-19T08:37:44.524" v="4"/>
          <ac:picMkLst>
            <pc:docMk/>
            <pc:sldMk cId="333948120" sldId="288"/>
            <ac:picMk id="3" creationId="{A7205CC7-F21A-CA62-7A6F-00C00E7B7D99}"/>
          </ac:picMkLst>
        </pc:picChg>
      </pc:sldChg>
      <pc:sldChg chg="addSp delSp modSp ord">
        <pc:chgData name="홍윤기" userId="S::2360340022@office.kopo.ac.kr::1bdb1efb-bd84-43f7-bddf-f717fa8cf84f" providerId="AD" clId="Web-{3452720D-BA56-7961-1ED5-ACF1EDF067B7}" dt="2023-10-19T10:22:56.360" v="25"/>
        <pc:sldMkLst>
          <pc:docMk/>
          <pc:sldMk cId="3366746179" sldId="290"/>
        </pc:sldMkLst>
        <pc:picChg chg="del">
          <ac:chgData name="홍윤기" userId="S::2360340022@office.kopo.ac.kr::1bdb1efb-bd84-43f7-bddf-f717fa8cf84f" providerId="AD" clId="Web-{3452720D-BA56-7961-1ED5-ACF1EDF067B7}" dt="2023-10-19T10:22:32.953" v="20"/>
          <ac:picMkLst>
            <pc:docMk/>
            <pc:sldMk cId="3366746179" sldId="290"/>
            <ac:picMk id="2" creationId="{EF3EC930-EAF0-F8BF-AEBE-8AB2360DED91}"/>
          </ac:picMkLst>
        </pc:picChg>
        <pc:picChg chg="add mod">
          <ac:chgData name="홍윤기" userId="S::2360340022@office.kopo.ac.kr::1bdb1efb-bd84-43f7-bddf-f717fa8cf84f" providerId="AD" clId="Web-{3452720D-BA56-7961-1ED5-ACF1EDF067B7}" dt="2023-10-19T10:22:49.235" v="24" actId="14100"/>
          <ac:picMkLst>
            <pc:docMk/>
            <pc:sldMk cId="3366746179" sldId="290"/>
            <ac:picMk id="3" creationId="{94D05871-4973-3BDF-FA81-A15A68701D9B}"/>
          </ac:picMkLst>
        </pc:picChg>
      </pc:sldChg>
      <pc:sldChg chg="addSp delSp modSp ord">
        <pc:chgData name="홍윤기" userId="S::2360340022@office.kopo.ac.kr::1bdb1efb-bd84-43f7-bddf-f717fa8cf84f" providerId="AD" clId="Web-{3452720D-BA56-7961-1ED5-ACF1EDF067B7}" dt="2023-10-19T10:25:51.614" v="33"/>
        <pc:sldMkLst>
          <pc:docMk/>
          <pc:sldMk cId="3954463745" sldId="293"/>
        </pc:sldMkLst>
        <pc:picChg chg="del">
          <ac:chgData name="홍윤기" userId="S::2360340022@office.kopo.ac.kr::1bdb1efb-bd84-43f7-bddf-f717fa8cf84f" providerId="AD" clId="Web-{3452720D-BA56-7961-1ED5-ACF1EDF067B7}" dt="2023-10-19T10:25:09.410" v="27"/>
          <ac:picMkLst>
            <pc:docMk/>
            <pc:sldMk cId="3954463745" sldId="293"/>
            <ac:picMk id="2" creationId="{82BBFA87-9563-8F32-7AE0-4CC1EF96A5B7}"/>
          </ac:picMkLst>
        </pc:picChg>
        <pc:picChg chg="add mod">
          <ac:chgData name="홍윤기" userId="S::2360340022@office.kopo.ac.kr::1bdb1efb-bd84-43f7-bddf-f717fa8cf84f" providerId="AD" clId="Web-{3452720D-BA56-7961-1ED5-ACF1EDF067B7}" dt="2023-10-19T10:25:30.598" v="31" actId="14100"/>
          <ac:picMkLst>
            <pc:docMk/>
            <pc:sldMk cId="3954463745" sldId="293"/>
            <ac:picMk id="3" creationId="{BD9879C7-DBA6-E3CB-DE86-16E42ABA3C79}"/>
          </ac:picMkLst>
        </pc:picChg>
      </pc:sldChg>
      <pc:sldChg chg="addSp delSp modSp add replId">
        <pc:chgData name="홍윤기" userId="S::2360340022@office.kopo.ac.kr::1bdb1efb-bd84-43f7-bddf-f717fa8cf84f" providerId="AD" clId="Web-{3452720D-BA56-7961-1ED5-ACF1EDF067B7}" dt="2023-10-19T10:13:46.859" v="16" actId="14100"/>
        <pc:sldMkLst>
          <pc:docMk/>
          <pc:sldMk cId="1692014534" sldId="295"/>
        </pc:sldMkLst>
        <pc:picChg chg="del">
          <ac:chgData name="홍윤기" userId="S::2360340022@office.kopo.ac.kr::1bdb1efb-bd84-43f7-bddf-f717fa8cf84f" providerId="AD" clId="Web-{3452720D-BA56-7961-1ED5-ACF1EDF067B7}" dt="2023-10-19T10:13:23.433" v="11"/>
          <ac:picMkLst>
            <pc:docMk/>
            <pc:sldMk cId="1692014534" sldId="295"/>
            <ac:picMk id="2" creationId="{44A5C352-A38A-6844-328C-24205DCEA1CF}"/>
          </ac:picMkLst>
        </pc:picChg>
        <pc:picChg chg="add mod">
          <ac:chgData name="홍윤기" userId="S::2360340022@office.kopo.ac.kr::1bdb1efb-bd84-43f7-bddf-f717fa8cf84f" providerId="AD" clId="Web-{3452720D-BA56-7961-1ED5-ACF1EDF067B7}" dt="2023-10-19T10:13:46.859" v="16" actId="14100"/>
          <ac:picMkLst>
            <pc:docMk/>
            <pc:sldMk cId="1692014534" sldId="295"/>
            <ac:picMk id="3" creationId="{12632937-6BEF-0B7A-21BD-C6DFDCAA96CA}"/>
          </ac:picMkLst>
        </pc:picChg>
      </pc:sldChg>
      <pc:sldChg chg="addSp delSp modSp add ord replId">
        <pc:chgData name="홍윤기" userId="S::2360340022@office.kopo.ac.kr::1bdb1efb-bd84-43f7-bddf-f717fa8cf84f" providerId="AD" clId="Web-{3452720D-BA56-7961-1ED5-ACF1EDF067B7}" dt="2023-10-19T10:23:09.923" v="26"/>
        <pc:sldMkLst>
          <pc:docMk/>
          <pc:sldMk cId="1070699662" sldId="296"/>
        </pc:sldMkLst>
        <pc:picChg chg="del">
          <ac:chgData name="홍윤기" userId="S::2360340022@office.kopo.ac.kr::1bdb1efb-bd84-43f7-bddf-f717fa8cf84f" providerId="AD" clId="Web-{3452720D-BA56-7961-1ED5-ACF1EDF067B7}" dt="2023-10-19T10:13:24.855" v="12"/>
          <ac:picMkLst>
            <pc:docMk/>
            <pc:sldMk cId="1070699662" sldId="296"/>
            <ac:picMk id="2" creationId="{44A5C352-A38A-6844-328C-24205DCEA1CF}"/>
          </ac:picMkLst>
        </pc:picChg>
        <pc:picChg chg="add mod">
          <ac:chgData name="홍윤기" userId="S::2360340022@office.kopo.ac.kr::1bdb1efb-bd84-43f7-bddf-f717fa8cf84f" providerId="AD" clId="Web-{3452720D-BA56-7961-1ED5-ACF1EDF067B7}" dt="2023-10-19T10:14:09.437" v="19" actId="14100"/>
          <ac:picMkLst>
            <pc:docMk/>
            <pc:sldMk cId="1070699662" sldId="296"/>
            <ac:picMk id="3" creationId="{54233B06-A82E-861A-E75C-FD4B1B762A2D}"/>
          </ac:picMkLst>
        </pc:picChg>
      </pc:sldChg>
      <pc:sldChg chg="addSp delSp modSp add replId">
        <pc:chgData name="홍윤기" userId="S::2360340022@office.kopo.ac.kr::1bdb1efb-bd84-43f7-bddf-f717fa8cf84f" providerId="AD" clId="Web-{3452720D-BA56-7961-1ED5-ACF1EDF067B7}" dt="2023-10-19T10:38:56.522" v="54" actId="14100"/>
        <pc:sldMkLst>
          <pc:docMk/>
          <pc:sldMk cId="3674285563" sldId="297"/>
        </pc:sldMkLst>
        <pc:picChg chg="add del mod">
          <ac:chgData name="홍윤기" userId="S::2360340022@office.kopo.ac.kr::1bdb1efb-bd84-43f7-bddf-f717fa8cf84f" providerId="AD" clId="Web-{3452720D-BA56-7961-1ED5-ACF1EDF067B7}" dt="2023-10-19T10:38:46.412" v="51"/>
          <ac:picMkLst>
            <pc:docMk/>
            <pc:sldMk cId="3674285563" sldId="297"/>
            <ac:picMk id="2" creationId="{F9A4ACF0-1762-F5A2-2FEF-C03986C86AF9}"/>
          </ac:picMkLst>
        </pc:picChg>
        <pc:picChg chg="del">
          <ac:chgData name="홍윤기" userId="S::2360340022@office.kopo.ac.kr::1bdb1efb-bd84-43f7-bddf-f717fa8cf84f" providerId="AD" clId="Web-{3452720D-BA56-7961-1ED5-ACF1EDF067B7}" dt="2023-10-19T10:38:36.099" v="49"/>
          <ac:picMkLst>
            <pc:docMk/>
            <pc:sldMk cId="3674285563" sldId="297"/>
            <ac:picMk id="3" creationId="{BD9879C7-DBA6-E3CB-DE86-16E42ABA3C79}"/>
          </ac:picMkLst>
        </pc:picChg>
        <pc:picChg chg="add mod">
          <ac:chgData name="홍윤기" userId="S::2360340022@office.kopo.ac.kr::1bdb1efb-bd84-43f7-bddf-f717fa8cf84f" providerId="AD" clId="Web-{3452720D-BA56-7961-1ED5-ACF1EDF067B7}" dt="2023-10-19T10:38:56.522" v="54" actId="14100"/>
          <ac:picMkLst>
            <pc:docMk/>
            <pc:sldMk cId="3674285563" sldId="297"/>
            <ac:picMk id="4" creationId="{90DE1C19-7B0C-A8E3-19C6-AD387797940D}"/>
          </ac:picMkLst>
        </pc:picChg>
      </pc:sldChg>
    </pc:docChg>
  </pc:docChgLst>
  <pc:docChgLst>
    <pc:chgData name="홍윤기" userId="S::2360340022@office.kopo.ac.kr::1bdb1efb-bd84-43f7-bddf-f717fa8cf84f" providerId="AD" clId="Web-{54B72BDE-0C06-249D-B56A-571B57C57DB8}"/>
    <pc:docChg chg="modSld">
      <pc:chgData name="홍윤기" userId="S::2360340022@office.kopo.ac.kr::1bdb1efb-bd84-43f7-bddf-f717fa8cf84f" providerId="AD" clId="Web-{54B72BDE-0C06-249D-B56A-571B57C57DB8}" dt="2023-09-08T01:15:56.445" v="67" actId="1076"/>
      <pc:docMkLst>
        <pc:docMk/>
      </pc:docMkLst>
      <pc:sldChg chg="delSp modSp">
        <pc:chgData name="홍윤기" userId="S::2360340022@office.kopo.ac.kr::1bdb1efb-bd84-43f7-bddf-f717fa8cf84f" providerId="AD" clId="Web-{54B72BDE-0C06-249D-B56A-571B57C57DB8}" dt="2023-09-08T01:07:18.892" v="1" actId="1076"/>
        <pc:sldMkLst>
          <pc:docMk/>
          <pc:sldMk cId="1330904936" sldId="618"/>
        </pc:sldMkLst>
        <pc:spChg chg="del">
          <ac:chgData name="홍윤기" userId="S::2360340022@office.kopo.ac.kr::1bdb1efb-bd84-43f7-bddf-f717fa8cf84f" providerId="AD" clId="Web-{54B72BDE-0C06-249D-B56A-571B57C57DB8}" dt="2023-09-08T01:07:15.924" v="0"/>
          <ac:spMkLst>
            <pc:docMk/>
            <pc:sldMk cId="1330904936" sldId="618"/>
            <ac:spMk id="7" creationId="{C20F2694-F40D-46DF-B972-FC8BF2C4B140}"/>
          </ac:spMkLst>
        </pc:spChg>
        <pc:picChg chg="mod">
          <ac:chgData name="홍윤기" userId="S::2360340022@office.kopo.ac.kr::1bdb1efb-bd84-43f7-bddf-f717fa8cf84f" providerId="AD" clId="Web-{54B72BDE-0C06-249D-B56A-571B57C57DB8}" dt="2023-09-08T01:07:18.892" v="1" actId="1076"/>
          <ac:picMkLst>
            <pc:docMk/>
            <pc:sldMk cId="1330904936" sldId="618"/>
            <ac:picMk id="3" creationId="{C7A8E32D-E353-9976-9049-E162182812B3}"/>
          </ac:picMkLst>
        </pc:picChg>
      </pc:sldChg>
      <pc:sldChg chg="delSp modSp">
        <pc:chgData name="홍윤기" userId="S::2360340022@office.kopo.ac.kr::1bdb1efb-bd84-43f7-bddf-f717fa8cf84f" providerId="AD" clId="Web-{54B72BDE-0C06-249D-B56A-571B57C57DB8}" dt="2023-09-08T01:15:56.445" v="67" actId="1076"/>
        <pc:sldMkLst>
          <pc:docMk/>
          <pc:sldMk cId="924068428" sldId="619"/>
        </pc:sldMkLst>
        <pc:spChg chg="del">
          <ac:chgData name="홍윤기" userId="S::2360340022@office.kopo.ac.kr::1bdb1efb-bd84-43f7-bddf-f717fa8cf84f" providerId="AD" clId="Web-{54B72BDE-0C06-249D-B56A-571B57C57DB8}" dt="2023-09-08T01:15:50.586" v="65"/>
          <ac:spMkLst>
            <pc:docMk/>
            <pc:sldMk cId="924068428" sldId="619"/>
            <ac:spMk id="2" creationId="{00000000-0000-0000-0000-000000000000}"/>
          </ac:spMkLst>
        </pc:spChg>
        <pc:picChg chg="mod">
          <ac:chgData name="홍윤기" userId="S::2360340022@office.kopo.ac.kr::1bdb1efb-bd84-43f7-bddf-f717fa8cf84f" providerId="AD" clId="Web-{54B72BDE-0C06-249D-B56A-571B57C57DB8}" dt="2023-09-08T01:15:56.445" v="67" actId="1076"/>
          <ac:picMkLst>
            <pc:docMk/>
            <pc:sldMk cId="924068428" sldId="619"/>
            <ac:picMk id="3" creationId="{408076EF-9411-D052-8292-58112396577F}"/>
          </ac:picMkLst>
        </pc:picChg>
      </pc:sldChg>
      <pc:sldChg chg="delSp">
        <pc:chgData name="홍윤기" userId="S::2360340022@office.kopo.ac.kr::1bdb1efb-bd84-43f7-bddf-f717fa8cf84f" providerId="AD" clId="Web-{54B72BDE-0C06-249D-B56A-571B57C57DB8}" dt="2023-09-08T01:13:03.735" v="60"/>
        <pc:sldMkLst>
          <pc:docMk/>
          <pc:sldMk cId="856316335" sldId="622"/>
        </pc:sldMkLst>
        <pc:spChg chg="del">
          <ac:chgData name="홍윤기" userId="S::2360340022@office.kopo.ac.kr::1bdb1efb-bd84-43f7-bddf-f717fa8cf84f" providerId="AD" clId="Web-{54B72BDE-0C06-249D-B56A-571B57C57DB8}" dt="2023-09-08T01:13:03.735" v="60"/>
          <ac:spMkLst>
            <pc:docMk/>
            <pc:sldMk cId="856316335" sldId="622"/>
            <ac:spMk id="7" creationId="{03738254-DAAF-4D36-BAA3-FE1EB0C1280C}"/>
          </ac:spMkLst>
        </pc:spChg>
      </pc:sldChg>
      <pc:sldChg chg="modSp">
        <pc:chgData name="홍윤기" userId="S::2360340022@office.kopo.ac.kr::1bdb1efb-bd84-43f7-bddf-f717fa8cf84f" providerId="AD" clId="Web-{54B72BDE-0C06-249D-B56A-571B57C57DB8}" dt="2023-09-08T01:10:17.603" v="59"/>
        <pc:sldMkLst>
          <pc:docMk/>
          <pc:sldMk cId="1273611150" sldId="629"/>
        </pc:sldMkLst>
        <pc:graphicFrameChg chg="mod modGraphic">
          <ac:chgData name="홍윤기" userId="S::2360340022@office.kopo.ac.kr::1bdb1efb-bd84-43f7-bddf-f717fa8cf84f" providerId="AD" clId="Web-{54B72BDE-0C06-249D-B56A-571B57C57DB8}" dt="2023-09-08T01:10:17.603" v="59"/>
          <ac:graphicFrameMkLst>
            <pc:docMk/>
            <pc:sldMk cId="1273611150" sldId="629"/>
            <ac:graphicFrameMk id="9" creationId="{967C19F5-F66E-5E93-5714-616F02E3B7A6}"/>
          </ac:graphicFrameMkLst>
        </pc:graphicFrameChg>
      </pc:sldChg>
      <pc:sldChg chg="modSp">
        <pc:chgData name="홍윤기" userId="S::2360340022@office.kopo.ac.kr::1bdb1efb-bd84-43f7-bddf-f717fa8cf84f" providerId="AD" clId="Web-{54B72BDE-0C06-249D-B56A-571B57C57DB8}" dt="2023-09-08T01:08:59.631" v="55" actId="20577"/>
        <pc:sldMkLst>
          <pc:docMk/>
          <pc:sldMk cId="2308164278" sldId="630"/>
        </pc:sldMkLst>
        <pc:spChg chg="mod">
          <ac:chgData name="홍윤기" userId="S::2360340022@office.kopo.ac.kr::1bdb1efb-bd84-43f7-bddf-f717fa8cf84f" providerId="AD" clId="Web-{54B72BDE-0C06-249D-B56A-571B57C57DB8}" dt="2023-09-08T01:08:59.631" v="55" actId="20577"/>
          <ac:spMkLst>
            <pc:docMk/>
            <pc:sldMk cId="2308164278" sldId="630"/>
            <ac:spMk id="14" creationId="{28F179E7-8C56-439F-8AC4-40FBDCAD1A37}"/>
          </ac:spMkLst>
        </pc:spChg>
        <pc:spChg chg="mod">
          <ac:chgData name="홍윤기" userId="S::2360340022@office.kopo.ac.kr::1bdb1efb-bd84-43f7-bddf-f717fa8cf84f" providerId="AD" clId="Web-{54B72BDE-0C06-249D-B56A-571B57C57DB8}" dt="2023-09-08T01:08:57.021" v="53" actId="20577"/>
          <ac:spMkLst>
            <pc:docMk/>
            <pc:sldMk cId="2308164278" sldId="630"/>
            <ac:spMk id="17" creationId="{AA9D3B36-6F99-8554-E3CF-42515573152B}"/>
          </ac:spMkLst>
        </pc:spChg>
      </pc:sldChg>
      <pc:sldChg chg="delSp">
        <pc:chgData name="홍윤기" userId="S::2360340022@office.kopo.ac.kr::1bdb1efb-bd84-43f7-bddf-f717fa8cf84f" providerId="AD" clId="Web-{54B72BDE-0C06-249D-B56A-571B57C57DB8}" dt="2023-09-08T01:13:24.126" v="61"/>
        <pc:sldMkLst>
          <pc:docMk/>
          <pc:sldMk cId="855071675" sldId="631"/>
        </pc:sldMkLst>
        <pc:spChg chg="del">
          <ac:chgData name="홍윤기" userId="S::2360340022@office.kopo.ac.kr::1bdb1efb-bd84-43f7-bddf-f717fa8cf84f" providerId="AD" clId="Web-{54B72BDE-0C06-249D-B56A-571B57C57DB8}" dt="2023-09-08T01:13:24.126" v="61"/>
          <ac:spMkLst>
            <pc:docMk/>
            <pc:sldMk cId="855071675" sldId="631"/>
            <ac:spMk id="7" creationId="{03738254-DAAF-4D36-BAA3-FE1EB0C1280C}"/>
          </ac:spMkLst>
        </pc:spChg>
      </pc:sldChg>
      <pc:sldChg chg="delSp">
        <pc:chgData name="홍윤기" userId="S::2360340022@office.kopo.ac.kr::1bdb1efb-bd84-43f7-bddf-f717fa8cf84f" providerId="AD" clId="Web-{54B72BDE-0C06-249D-B56A-571B57C57DB8}" dt="2023-09-08T01:13:29.939" v="62"/>
        <pc:sldMkLst>
          <pc:docMk/>
          <pc:sldMk cId="1220032948" sldId="632"/>
        </pc:sldMkLst>
        <pc:spChg chg="del">
          <ac:chgData name="홍윤기" userId="S::2360340022@office.kopo.ac.kr::1bdb1efb-bd84-43f7-bddf-f717fa8cf84f" providerId="AD" clId="Web-{54B72BDE-0C06-249D-B56A-571B57C57DB8}" dt="2023-09-08T01:13:29.939" v="62"/>
          <ac:spMkLst>
            <pc:docMk/>
            <pc:sldMk cId="1220032948" sldId="632"/>
            <ac:spMk id="7" creationId="{03738254-DAAF-4D36-BAA3-FE1EB0C1280C}"/>
          </ac:spMkLst>
        </pc:spChg>
      </pc:sldChg>
    </pc:docChg>
  </pc:docChgLst>
  <pc:docChgLst>
    <pc:chgData clId="Web-{99AE8D4F-28A9-846B-6638-8329C1DFD0FF}"/>
    <pc:docChg chg="modSld">
      <pc:chgData name="" userId="" providerId="" clId="Web-{99AE8D4F-28A9-846B-6638-8329C1DFD0FF}" dt="2023-10-19T00:33:52.893" v="0"/>
      <pc:docMkLst>
        <pc:docMk/>
      </pc:docMkLst>
      <pc:sldChg chg="delSp">
        <pc:chgData name="" userId="" providerId="" clId="Web-{99AE8D4F-28A9-846B-6638-8329C1DFD0FF}" dt="2023-10-19T00:33:52.893" v="0"/>
        <pc:sldMkLst>
          <pc:docMk/>
          <pc:sldMk cId="3572662399" sldId="256"/>
        </pc:sldMkLst>
        <pc:picChg chg="del">
          <ac:chgData name="" userId="" providerId="" clId="Web-{99AE8D4F-28A9-846B-6638-8329C1DFD0FF}" dt="2023-10-19T00:33:52.893" v="0"/>
          <ac:picMkLst>
            <pc:docMk/>
            <pc:sldMk cId="3572662399" sldId="256"/>
            <ac:picMk id="3" creationId="{17215D08-032C-5C8B-3249-AC42F56BE873}"/>
          </ac:picMkLst>
        </pc:picChg>
      </pc:sldChg>
    </pc:docChg>
  </pc:docChgLst>
  <pc:docChgLst>
    <pc:chgData name="홍윤기" userId="S::2360340022@office.kopo.ac.kr::1bdb1efb-bd84-43f7-bddf-f717fa8cf84f" providerId="AD" clId="Web-{151BEDD8-CE0B-9B92-BF19-1CF73ED90323}"/>
    <pc:docChg chg="modSld">
      <pc:chgData name="홍윤기" userId="S::2360340022@office.kopo.ac.kr::1bdb1efb-bd84-43f7-bddf-f717fa8cf84f" providerId="AD" clId="Web-{151BEDD8-CE0B-9B92-BF19-1CF73ED90323}" dt="2023-09-05T14:09:51.915" v="223"/>
      <pc:docMkLst>
        <pc:docMk/>
      </pc:docMkLst>
      <pc:sldChg chg="addSp delSp modSp">
        <pc:chgData name="홍윤기" userId="S::2360340022@office.kopo.ac.kr::1bdb1efb-bd84-43f7-bddf-f717fa8cf84f" providerId="AD" clId="Web-{151BEDD8-CE0B-9B92-BF19-1CF73ED90323}" dt="2023-09-05T14:03:21.361" v="22" actId="1076"/>
        <pc:sldMkLst>
          <pc:docMk/>
          <pc:sldMk cId="1330904936" sldId="618"/>
        </pc:sldMkLst>
        <pc:picChg chg="add mod">
          <ac:chgData name="홍윤기" userId="S::2360340022@office.kopo.ac.kr::1bdb1efb-bd84-43f7-bddf-f717fa8cf84f" providerId="AD" clId="Web-{151BEDD8-CE0B-9B92-BF19-1CF73ED90323}" dt="2023-09-05T14:03:21.361" v="22" actId="1076"/>
          <ac:picMkLst>
            <pc:docMk/>
            <pc:sldMk cId="1330904936" sldId="618"/>
            <ac:picMk id="2" creationId="{75EB13BA-BE67-4125-C305-BDECC31D71DA}"/>
          </ac:picMkLst>
        </pc:picChg>
        <pc:picChg chg="del">
          <ac:chgData name="홍윤기" userId="S::2360340022@office.kopo.ac.kr::1bdb1efb-bd84-43f7-bddf-f717fa8cf84f" providerId="AD" clId="Web-{151BEDD8-CE0B-9B92-BF19-1CF73ED90323}" dt="2023-09-05T14:02:54.079" v="16"/>
          <ac:picMkLst>
            <pc:docMk/>
            <pc:sldMk cId="1330904936" sldId="618"/>
            <ac:picMk id="4" creationId="{88F5F33E-5A80-6FE0-7DAE-739AB4FC8D09}"/>
          </ac:picMkLst>
        </pc:picChg>
      </pc:sldChg>
      <pc:sldChg chg="addSp delSp modSp">
        <pc:chgData name="홍윤기" userId="S::2360340022@office.kopo.ac.kr::1bdb1efb-bd84-43f7-bddf-f717fa8cf84f" providerId="AD" clId="Web-{151BEDD8-CE0B-9B92-BF19-1CF73ED90323}" dt="2023-09-05T11:22:30.307" v="15" actId="1076"/>
        <pc:sldMkLst>
          <pc:docMk/>
          <pc:sldMk cId="856316335" sldId="622"/>
        </pc:sldMkLst>
        <pc:picChg chg="add mod">
          <ac:chgData name="홍윤기" userId="S::2360340022@office.kopo.ac.kr::1bdb1efb-bd84-43f7-bddf-f717fa8cf84f" providerId="AD" clId="Web-{151BEDD8-CE0B-9B92-BF19-1CF73ED90323}" dt="2023-09-05T11:22:30.307" v="15" actId="1076"/>
          <ac:picMkLst>
            <pc:docMk/>
            <pc:sldMk cId="856316335" sldId="622"/>
            <ac:picMk id="2" creationId="{0041527A-3ABA-471F-EF60-48F43A77B345}"/>
          </ac:picMkLst>
        </pc:picChg>
        <pc:picChg chg="del">
          <ac:chgData name="홍윤기" userId="S::2360340022@office.kopo.ac.kr::1bdb1efb-bd84-43f7-bddf-f717fa8cf84f" providerId="AD" clId="Web-{151BEDD8-CE0B-9B92-BF19-1CF73ED90323}" dt="2023-09-05T11:22:23.572" v="11"/>
          <ac:picMkLst>
            <pc:docMk/>
            <pc:sldMk cId="856316335" sldId="622"/>
            <ac:picMk id="3" creationId="{B593BA11-6FF2-1E76-84C9-AFC7C3F76A72}"/>
          </ac:picMkLst>
        </pc:picChg>
      </pc:sldChg>
      <pc:sldChg chg="modSp">
        <pc:chgData name="홍윤기" userId="S::2360340022@office.kopo.ac.kr::1bdb1efb-bd84-43f7-bddf-f717fa8cf84f" providerId="AD" clId="Web-{151BEDD8-CE0B-9B92-BF19-1CF73ED90323}" dt="2023-09-05T14:06:17.095" v="87" actId="20577"/>
        <pc:sldMkLst>
          <pc:docMk/>
          <pc:sldMk cId="1551484672" sldId="624"/>
        </pc:sldMkLst>
        <pc:spChg chg="mod">
          <ac:chgData name="홍윤기" userId="S::2360340022@office.kopo.ac.kr::1bdb1efb-bd84-43f7-bddf-f717fa8cf84f" providerId="AD" clId="Web-{151BEDD8-CE0B-9B92-BF19-1CF73ED90323}" dt="2023-09-05T14:06:17.095" v="87" actId="20577"/>
          <ac:spMkLst>
            <pc:docMk/>
            <pc:sldMk cId="1551484672" sldId="624"/>
            <ac:spMk id="4" creationId="{E15AF0B8-ABE3-1A83-B3A3-C620448CCD97}"/>
          </ac:spMkLst>
        </pc:spChg>
      </pc:sldChg>
      <pc:sldChg chg="modSp">
        <pc:chgData name="홍윤기" userId="S::2360340022@office.kopo.ac.kr::1bdb1efb-bd84-43f7-bddf-f717fa8cf84f" providerId="AD" clId="Web-{151BEDD8-CE0B-9B92-BF19-1CF73ED90323}" dt="2023-09-05T14:06:02.548" v="84" actId="20577"/>
        <pc:sldMkLst>
          <pc:docMk/>
          <pc:sldMk cId="1679971961" sldId="627"/>
        </pc:sldMkLst>
        <pc:spChg chg="mod">
          <ac:chgData name="홍윤기" userId="S::2360340022@office.kopo.ac.kr::1bdb1efb-bd84-43f7-bddf-f717fa8cf84f" providerId="AD" clId="Web-{151BEDD8-CE0B-9B92-BF19-1CF73ED90323}" dt="2023-09-05T14:06:02.548" v="84" actId="20577"/>
          <ac:spMkLst>
            <pc:docMk/>
            <pc:sldMk cId="1679971961" sldId="627"/>
            <ac:spMk id="4" creationId="{E15AF0B8-ABE3-1A83-B3A3-C620448CCD97}"/>
          </ac:spMkLst>
        </pc:spChg>
      </pc:sldChg>
      <pc:sldChg chg="modSp">
        <pc:chgData name="홍윤기" userId="S::2360340022@office.kopo.ac.kr::1bdb1efb-bd84-43f7-bddf-f717fa8cf84f" providerId="AD" clId="Web-{151BEDD8-CE0B-9B92-BF19-1CF73ED90323}" dt="2023-09-05T14:09:51.915" v="223"/>
        <pc:sldMkLst>
          <pc:docMk/>
          <pc:sldMk cId="2597882223" sldId="628"/>
        </pc:sldMkLst>
        <pc:graphicFrameChg chg="mod modGraphic">
          <ac:chgData name="홍윤기" userId="S::2360340022@office.kopo.ac.kr::1bdb1efb-bd84-43f7-bddf-f717fa8cf84f" providerId="AD" clId="Web-{151BEDD8-CE0B-9B92-BF19-1CF73ED90323}" dt="2023-09-05T14:09:51.915" v="223"/>
          <ac:graphicFrameMkLst>
            <pc:docMk/>
            <pc:sldMk cId="2597882223" sldId="628"/>
            <ac:graphicFrameMk id="9" creationId="{967C19F5-F66E-5E93-5714-616F02E3B7A6}"/>
          </ac:graphicFrameMkLst>
        </pc:graphicFrameChg>
      </pc:sldChg>
      <pc:sldChg chg="modSp">
        <pc:chgData name="홍윤기" userId="S::2360340022@office.kopo.ac.kr::1bdb1efb-bd84-43f7-bddf-f717fa8cf84f" providerId="AD" clId="Web-{151BEDD8-CE0B-9B92-BF19-1CF73ED90323}" dt="2023-09-05T14:08:32.334" v="163"/>
        <pc:sldMkLst>
          <pc:docMk/>
          <pc:sldMk cId="1273611150" sldId="629"/>
        </pc:sldMkLst>
        <pc:graphicFrameChg chg="mod modGraphic">
          <ac:chgData name="홍윤기" userId="S::2360340022@office.kopo.ac.kr::1bdb1efb-bd84-43f7-bddf-f717fa8cf84f" providerId="AD" clId="Web-{151BEDD8-CE0B-9B92-BF19-1CF73ED90323}" dt="2023-09-05T14:08:32.334" v="163"/>
          <ac:graphicFrameMkLst>
            <pc:docMk/>
            <pc:sldMk cId="1273611150" sldId="629"/>
            <ac:graphicFrameMk id="9" creationId="{967C19F5-F66E-5E93-5714-616F02E3B7A6}"/>
          </ac:graphicFrameMkLst>
        </pc:graphicFrameChg>
      </pc:sldChg>
      <pc:sldChg chg="addSp delSp modSp">
        <pc:chgData name="홍윤기" userId="S::2360340022@office.kopo.ac.kr::1bdb1efb-bd84-43f7-bddf-f717fa8cf84f" providerId="AD" clId="Web-{151BEDD8-CE0B-9B92-BF19-1CF73ED90323}" dt="2023-09-05T11:22:13.587" v="10" actId="1076"/>
        <pc:sldMkLst>
          <pc:docMk/>
          <pc:sldMk cId="855071675" sldId="631"/>
        </pc:sldMkLst>
        <pc:picChg chg="del">
          <ac:chgData name="홍윤기" userId="S::2360340022@office.kopo.ac.kr::1bdb1efb-bd84-43f7-bddf-f717fa8cf84f" providerId="AD" clId="Web-{151BEDD8-CE0B-9B92-BF19-1CF73ED90323}" dt="2023-09-05T11:22:06.415" v="6"/>
          <ac:picMkLst>
            <pc:docMk/>
            <pc:sldMk cId="855071675" sldId="631"/>
            <ac:picMk id="2" creationId="{D1842E4E-A221-583F-33B1-5B89067F339C}"/>
          </ac:picMkLst>
        </pc:picChg>
        <pc:picChg chg="add mod">
          <ac:chgData name="홍윤기" userId="S::2360340022@office.kopo.ac.kr::1bdb1efb-bd84-43f7-bddf-f717fa8cf84f" providerId="AD" clId="Web-{151BEDD8-CE0B-9B92-BF19-1CF73ED90323}" dt="2023-09-05T11:22:13.587" v="10" actId="1076"/>
          <ac:picMkLst>
            <pc:docMk/>
            <pc:sldMk cId="855071675" sldId="631"/>
            <ac:picMk id="3" creationId="{314207E4-C7BD-7238-F63D-8C0C34B3E16E}"/>
          </ac:picMkLst>
        </pc:picChg>
      </pc:sldChg>
      <pc:sldChg chg="addSp delSp modSp">
        <pc:chgData name="홍윤기" userId="S::2360340022@office.kopo.ac.kr::1bdb1efb-bd84-43f7-bddf-f717fa8cf84f" providerId="AD" clId="Web-{151BEDD8-CE0B-9B92-BF19-1CF73ED90323}" dt="2023-09-05T11:21:55.414" v="5" actId="1076"/>
        <pc:sldMkLst>
          <pc:docMk/>
          <pc:sldMk cId="1220032948" sldId="632"/>
        </pc:sldMkLst>
        <pc:picChg chg="add mod">
          <ac:chgData name="홍윤기" userId="S::2360340022@office.kopo.ac.kr::1bdb1efb-bd84-43f7-bddf-f717fa8cf84f" providerId="AD" clId="Web-{151BEDD8-CE0B-9B92-BF19-1CF73ED90323}" dt="2023-09-05T11:21:55.414" v="5" actId="1076"/>
          <ac:picMkLst>
            <pc:docMk/>
            <pc:sldMk cId="1220032948" sldId="632"/>
            <ac:picMk id="2" creationId="{F393EFC5-61D3-F529-7F50-DCDA8DB58335}"/>
          </ac:picMkLst>
        </pc:picChg>
        <pc:picChg chg="del">
          <ac:chgData name="홍윤기" userId="S::2360340022@office.kopo.ac.kr::1bdb1efb-bd84-43f7-bddf-f717fa8cf84f" providerId="AD" clId="Web-{151BEDD8-CE0B-9B92-BF19-1CF73ED90323}" dt="2023-09-05T11:21:47.159" v="0"/>
          <ac:picMkLst>
            <pc:docMk/>
            <pc:sldMk cId="1220032948" sldId="632"/>
            <ac:picMk id="3" creationId="{2640B6A5-1745-9509-D414-7CDA6FCF6AFA}"/>
          </ac:picMkLst>
        </pc:picChg>
      </pc:sldChg>
    </pc:docChg>
  </pc:docChgLst>
  <pc:docChgLst>
    <pc:chgData name="홍윤기" userId="S::2360340022@office.kopo.ac.kr::1bdb1efb-bd84-43f7-bddf-f717fa8cf84f" providerId="AD" clId="Web-{7643C894-6362-05B7-A9FC-4492EF0D00FD}"/>
    <pc:docChg chg="mod addSld delSld modSld sldOrd modMainMaster setSldSz">
      <pc:chgData name="홍윤기" userId="S::2360340022@office.kopo.ac.kr::1bdb1efb-bd84-43f7-bddf-f717fa8cf84f" providerId="AD" clId="Web-{7643C894-6362-05B7-A9FC-4492EF0D00FD}" dt="2023-10-15T12:56:33.360" v="172" actId="14100"/>
      <pc:docMkLst>
        <pc:docMk/>
      </pc:docMkLst>
      <pc:sldChg chg="addSp delSp modSp new">
        <pc:chgData name="홍윤기" userId="S::2360340022@office.kopo.ac.kr::1bdb1efb-bd84-43f7-bddf-f717fa8cf84f" providerId="AD" clId="Web-{7643C894-6362-05B7-A9FC-4492EF0D00FD}" dt="2023-10-15T12:52:31.248" v="116" actId="14100"/>
        <pc:sldMkLst>
          <pc:docMk/>
          <pc:sldMk cId="3572662399" sldId="256"/>
        </pc:sldMkLst>
        <pc:picChg chg="add del mod">
          <ac:chgData name="홍윤기" userId="S::2360340022@office.kopo.ac.kr::1bdb1efb-bd84-43f7-bddf-f717fa8cf84f" providerId="AD" clId="Web-{7643C894-6362-05B7-A9FC-4492EF0D00FD}" dt="2023-10-15T12:48:35.621" v="39"/>
          <ac:picMkLst>
            <pc:docMk/>
            <pc:sldMk cId="3572662399" sldId="256"/>
            <ac:picMk id="2" creationId="{99A9635C-B079-D765-07E0-3F443CE4DC2A}"/>
          </ac:picMkLst>
        </pc:picChg>
        <pc:picChg chg="add mod">
          <ac:chgData name="홍윤기" userId="S::2360340022@office.kopo.ac.kr::1bdb1efb-bd84-43f7-bddf-f717fa8cf84f" providerId="AD" clId="Web-{7643C894-6362-05B7-A9FC-4492EF0D00FD}" dt="2023-10-15T12:52:31.248" v="116" actId="14100"/>
          <ac:picMkLst>
            <pc:docMk/>
            <pc:sldMk cId="3572662399" sldId="256"/>
            <ac:picMk id="3" creationId="{950CC341-FA45-CBC4-EAE4-3AA37C3FF79D}"/>
          </ac:picMkLst>
        </pc:picChg>
      </pc:sldChg>
      <pc:sldChg chg="add del replId">
        <pc:chgData name="홍윤기" userId="S::2360340022@office.kopo.ac.kr::1bdb1efb-bd84-43f7-bddf-f717fa8cf84f" providerId="AD" clId="Web-{7643C894-6362-05B7-A9FC-4492EF0D00FD}" dt="2023-10-15T12:48:46.184" v="48"/>
        <pc:sldMkLst>
          <pc:docMk/>
          <pc:sldMk cId="2952096217" sldId="257"/>
        </pc:sldMkLst>
      </pc:sldChg>
      <pc:sldChg chg="addSp delSp modSp add replId">
        <pc:chgData name="홍윤기" userId="S::2360340022@office.kopo.ac.kr::1bdb1efb-bd84-43f7-bddf-f717fa8cf84f" providerId="AD" clId="Web-{7643C894-6362-05B7-A9FC-4492EF0D00FD}" dt="2023-10-15T12:52:14.137" v="114" actId="14100"/>
        <pc:sldMkLst>
          <pc:docMk/>
          <pc:sldMk cId="3640017736" sldId="257"/>
        </pc:sldMkLst>
        <pc:picChg chg="add mod">
          <ac:chgData name="홍윤기" userId="S::2360340022@office.kopo.ac.kr::1bdb1efb-bd84-43f7-bddf-f717fa8cf84f" providerId="AD" clId="Web-{7643C894-6362-05B7-A9FC-4492EF0D00FD}" dt="2023-10-15T12:52:14.137" v="114" actId="14100"/>
          <ac:picMkLst>
            <pc:docMk/>
            <pc:sldMk cId="3640017736" sldId="257"/>
            <ac:picMk id="2" creationId="{6800F2D4-D039-7053-F61D-943EA6367539}"/>
          </ac:picMkLst>
        </pc:picChg>
        <pc:picChg chg="del">
          <ac:chgData name="홍윤기" userId="S::2360340022@office.kopo.ac.kr::1bdb1efb-bd84-43f7-bddf-f717fa8cf84f" providerId="AD" clId="Web-{7643C894-6362-05B7-A9FC-4492EF0D00FD}" dt="2023-10-15T12:51:18.133" v="79"/>
          <ac:picMkLst>
            <pc:docMk/>
            <pc:sldMk cId="3640017736" sldId="257"/>
            <ac:picMk id="3" creationId="{950CC341-FA45-CBC4-EAE4-3AA37C3FF79D}"/>
          </ac:picMkLst>
        </pc:picChg>
      </pc:sldChg>
      <pc:sldChg chg="add del replId">
        <pc:chgData name="홍윤기" userId="S::2360340022@office.kopo.ac.kr::1bdb1efb-bd84-43f7-bddf-f717fa8cf84f" providerId="AD" clId="Web-{7643C894-6362-05B7-A9FC-4492EF0D00FD}" dt="2023-10-15T12:51:19.023" v="80"/>
        <pc:sldMkLst>
          <pc:docMk/>
          <pc:sldMk cId="2985750719" sldId="258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48:46.184" v="47"/>
        <pc:sldMkLst>
          <pc:docMk/>
          <pc:sldMk cId="3788608337" sldId="258"/>
        </pc:sldMkLst>
      </pc:sldChg>
      <pc:sldChg chg="addSp delSp modSp add replId">
        <pc:chgData name="홍윤기" userId="S::2360340022@office.kopo.ac.kr::1bdb1efb-bd84-43f7-bddf-f717fa8cf84f" providerId="AD" clId="Web-{7643C894-6362-05B7-A9FC-4492EF0D00FD}" dt="2023-10-15T12:52:48.499" v="120" actId="14100"/>
        <pc:sldMkLst>
          <pc:docMk/>
          <pc:sldMk cId="1494891618" sldId="259"/>
        </pc:sldMkLst>
        <pc:picChg chg="add mod">
          <ac:chgData name="홍윤기" userId="S::2360340022@office.kopo.ac.kr::1bdb1efb-bd84-43f7-bddf-f717fa8cf84f" providerId="AD" clId="Web-{7643C894-6362-05B7-A9FC-4492EF0D00FD}" dt="2023-10-15T12:52:48.499" v="120" actId="14100"/>
          <ac:picMkLst>
            <pc:docMk/>
            <pc:sldMk cId="1494891618" sldId="259"/>
            <ac:picMk id="2" creationId="{32767EC1-4E6C-30A0-0321-DF2F0BFF22CC}"/>
          </ac:picMkLst>
        </pc:picChg>
        <pc:picChg chg="del">
          <ac:chgData name="홍윤기" userId="S::2360340022@office.kopo.ac.kr::1bdb1efb-bd84-43f7-bddf-f717fa8cf84f" providerId="AD" clId="Web-{7643C894-6362-05B7-A9FC-4492EF0D00FD}" dt="2023-10-15T12:51:21.774" v="81"/>
          <ac:picMkLst>
            <pc:docMk/>
            <pc:sldMk cId="1494891618" sldId="259"/>
            <ac:picMk id="3" creationId="{950CC341-FA45-CBC4-EAE4-3AA37C3FF79D}"/>
          </ac:picMkLst>
        </pc:picChg>
      </pc:sldChg>
      <pc:sldChg chg="add del replId">
        <pc:chgData name="홍윤기" userId="S::2360340022@office.kopo.ac.kr::1bdb1efb-bd84-43f7-bddf-f717fa8cf84f" providerId="AD" clId="Web-{7643C894-6362-05B7-A9FC-4492EF0D00FD}" dt="2023-10-15T12:48:44.090" v="44"/>
        <pc:sldMkLst>
          <pc:docMk/>
          <pc:sldMk cId="3532547460" sldId="259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7.508" v="88"/>
        <pc:sldMkLst>
          <pc:docMk/>
          <pc:sldMk cId="1777247581" sldId="260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48:42.184" v="41"/>
        <pc:sldMkLst>
          <pc:docMk/>
          <pc:sldMk cId="4211980601" sldId="260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48:44.090" v="43"/>
        <pc:sldMkLst>
          <pc:docMk/>
          <pc:sldMk cId="2162810176" sldId="261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7.508" v="87"/>
        <pc:sldMkLst>
          <pc:docMk/>
          <pc:sldMk cId="2600977319" sldId="261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7.508" v="86"/>
        <pc:sldMkLst>
          <pc:docMk/>
          <pc:sldMk cId="953571016" sldId="262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48:44.090" v="42"/>
        <pc:sldMkLst>
          <pc:docMk/>
          <pc:sldMk cId="2928548103" sldId="262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7.508" v="85"/>
        <pc:sldMkLst>
          <pc:docMk/>
          <pc:sldMk cId="222258108" sldId="263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48:46.184" v="46"/>
        <pc:sldMkLst>
          <pc:docMk/>
          <pc:sldMk cId="3634524435" sldId="263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48:46.184" v="45"/>
        <pc:sldMkLst>
          <pc:docMk/>
          <pc:sldMk cId="127008959" sldId="264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7.508" v="84"/>
        <pc:sldMkLst>
          <pc:docMk/>
          <pc:sldMk cId="1027105068" sldId="264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7.508" v="83"/>
        <pc:sldMkLst>
          <pc:docMk/>
          <pc:sldMk cId="1795594849" sldId="265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48:39.386" v="40"/>
        <pc:sldMkLst>
          <pc:docMk/>
          <pc:sldMk cId="4244377330" sldId="265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7.508" v="82"/>
        <pc:sldMkLst>
          <pc:docMk/>
          <pc:sldMk cId="2866341420" sldId="266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9.524" v="92"/>
        <pc:sldMkLst>
          <pc:docMk/>
          <pc:sldMk cId="98842874" sldId="267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9.524" v="91"/>
        <pc:sldMkLst>
          <pc:docMk/>
          <pc:sldMk cId="47300584" sldId="268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9.524" v="90"/>
        <pc:sldMkLst>
          <pc:docMk/>
          <pc:sldMk cId="4129546287" sldId="269"/>
        </pc:sldMkLst>
      </pc:sldChg>
      <pc:sldChg chg="add del replId">
        <pc:chgData name="홍윤기" userId="S::2360340022@office.kopo.ac.kr::1bdb1efb-bd84-43f7-bddf-f717fa8cf84f" providerId="AD" clId="Web-{7643C894-6362-05B7-A9FC-4492EF0D00FD}" dt="2023-10-15T12:51:29.524" v="89"/>
        <pc:sldMkLst>
          <pc:docMk/>
          <pc:sldMk cId="2348207204" sldId="270"/>
        </pc:sldMkLst>
      </pc:sldChg>
      <pc:sldChg chg="addSp delSp modSp add ord replId">
        <pc:chgData name="홍윤기" userId="S::2360340022@office.kopo.ac.kr::1bdb1efb-bd84-43f7-bddf-f717fa8cf84f" providerId="AD" clId="Web-{7643C894-6362-05B7-A9FC-4492EF0D00FD}" dt="2023-10-15T12:52:23.841" v="115" actId="14100"/>
        <pc:sldMkLst>
          <pc:docMk/>
          <pc:sldMk cId="587557718" sldId="271"/>
        </pc:sldMkLst>
        <pc:picChg chg="add mod">
          <ac:chgData name="홍윤기" userId="S::2360340022@office.kopo.ac.kr::1bdb1efb-bd84-43f7-bddf-f717fa8cf84f" providerId="AD" clId="Web-{7643C894-6362-05B7-A9FC-4492EF0D00FD}" dt="2023-10-15T12:52:23.841" v="115" actId="14100"/>
          <ac:picMkLst>
            <pc:docMk/>
            <pc:sldMk cId="587557718" sldId="271"/>
            <ac:picMk id="2" creationId="{C75B57A4-34D4-1FAA-E259-B7A1B52D3F1D}"/>
          </ac:picMkLst>
        </pc:picChg>
        <pc:picChg chg="del">
          <ac:chgData name="홍윤기" userId="S::2360340022@office.kopo.ac.kr::1bdb1efb-bd84-43f7-bddf-f717fa8cf84f" providerId="AD" clId="Web-{7643C894-6362-05B7-A9FC-4492EF0D00FD}" dt="2023-10-15T12:50:43.177" v="70"/>
          <ac:picMkLst>
            <pc:docMk/>
            <pc:sldMk cId="587557718" sldId="271"/>
            <ac:picMk id="3" creationId="{950CC341-FA45-CBC4-EAE4-3AA37C3FF79D}"/>
          </ac:picMkLst>
        </pc:picChg>
      </pc:sldChg>
      <pc:sldChg chg="add del">
        <pc:chgData name="홍윤기" userId="S::2360340022@office.kopo.ac.kr::1bdb1efb-bd84-43f7-bddf-f717fa8cf84f" providerId="AD" clId="Web-{7643C894-6362-05B7-A9FC-4492EF0D00FD}" dt="2023-10-15T12:51:39.994" v="96"/>
        <pc:sldMkLst>
          <pc:docMk/>
          <pc:sldMk cId="2248918425" sldId="272"/>
        </pc:sldMkLst>
      </pc:sldChg>
      <pc:sldChg chg="addSp modSp add replId">
        <pc:chgData name="홍윤기" userId="S::2360340022@office.kopo.ac.kr::1bdb1efb-bd84-43f7-bddf-f717fa8cf84f" providerId="AD" clId="Web-{7643C894-6362-05B7-A9FC-4492EF0D00FD}" dt="2023-10-15T12:53:31.518" v="129" actId="14100"/>
        <pc:sldMkLst>
          <pc:docMk/>
          <pc:sldMk cId="4223583877" sldId="272"/>
        </pc:sldMkLst>
        <pc:picChg chg="add mod">
          <ac:chgData name="홍윤기" userId="S::2360340022@office.kopo.ac.kr::1bdb1efb-bd84-43f7-bddf-f717fa8cf84f" providerId="AD" clId="Web-{7643C894-6362-05B7-A9FC-4492EF0D00FD}" dt="2023-10-15T12:53:31.518" v="129" actId="14100"/>
          <ac:picMkLst>
            <pc:docMk/>
            <pc:sldMk cId="4223583877" sldId="272"/>
            <ac:picMk id="2" creationId="{4BEB793C-B397-C1CE-6085-22A561035F47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3:10.985" v="125" actId="14100"/>
        <pc:sldMkLst>
          <pc:docMk/>
          <pc:sldMk cId="3123260204" sldId="273"/>
        </pc:sldMkLst>
        <pc:picChg chg="add mod">
          <ac:chgData name="홍윤기" userId="S::2360340022@office.kopo.ac.kr::1bdb1efb-bd84-43f7-bddf-f717fa8cf84f" providerId="AD" clId="Web-{7643C894-6362-05B7-A9FC-4492EF0D00FD}" dt="2023-10-15T12:53:10.985" v="125" actId="14100"/>
          <ac:picMkLst>
            <pc:docMk/>
            <pc:sldMk cId="3123260204" sldId="273"/>
            <ac:picMk id="2" creationId="{81C86CB6-6993-6918-7F0F-AB2D3C2CD335}"/>
          </ac:picMkLst>
        </pc:picChg>
      </pc:sldChg>
      <pc:sldChg chg="add del">
        <pc:chgData name="홍윤기" userId="S::2360340022@office.kopo.ac.kr::1bdb1efb-bd84-43f7-bddf-f717fa8cf84f" providerId="AD" clId="Web-{7643C894-6362-05B7-A9FC-4492EF0D00FD}" dt="2023-10-15T12:51:36.759" v="95"/>
        <pc:sldMkLst>
          <pc:docMk/>
          <pc:sldMk cId="3668697211" sldId="273"/>
        </pc:sldMkLst>
      </pc:sldChg>
      <pc:sldChg chg="addSp modSp add replId">
        <pc:chgData name="홍윤기" userId="S::2360340022@office.kopo.ac.kr::1bdb1efb-bd84-43f7-bddf-f717fa8cf84f" providerId="AD" clId="Web-{7643C894-6362-05B7-A9FC-4492EF0D00FD}" dt="2023-10-15T12:54:11.583" v="139" actId="14100"/>
        <pc:sldMkLst>
          <pc:docMk/>
          <pc:sldMk cId="887009251" sldId="274"/>
        </pc:sldMkLst>
        <pc:picChg chg="add mod">
          <ac:chgData name="홍윤기" userId="S::2360340022@office.kopo.ac.kr::1bdb1efb-bd84-43f7-bddf-f717fa8cf84f" providerId="AD" clId="Web-{7643C894-6362-05B7-A9FC-4492EF0D00FD}" dt="2023-10-15T12:54:11.583" v="139" actId="14100"/>
          <ac:picMkLst>
            <pc:docMk/>
            <pc:sldMk cId="887009251" sldId="274"/>
            <ac:picMk id="2" creationId="{BEE707BB-AEAA-88BF-7BDC-773082EE7BE8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3:49.582" v="134" actId="14100"/>
        <pc:sldMkLst>
          <pc:docMk/>
          <pc:sldMk cId="630367008" sldId="275"/>
        </pc:sldMkLst>
        <pc:picChg chg="add mod">
          <ac:chgData name="홍윤기" userId="S::2360340022@office.kopo.ac.kr::1bdb1efb-bd84-43f7-bddf-f717fa8cf84f" providerId="AD" clId="Web-{7643C894-6362-05B7-A9FC-4492EF0D00FD}" dt="2023-10-15T12:53:49.582" v="134" actId="14100"/>
          <ac:picMkLst>
            <pc:docMk/>
            <pc:sldMk cId="630367008" sldId="275"/>
            <ac:picMk id="2" creationId="{81834660-5D19-6D65-AC8D-463D47426948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4:54.743" v="147" actId="14100"/>
        <pc:sldMkLst>
          <pc:docMk/>
          <pc:sldMk cId="89654016" sldId="276"/>
        </pc:sldMkLst>
        <pc:picChg chg="add mod">
          <ac:chgData name="홍윤기" userId="S::2360340022@office.kopo.ac.kr::1bdb1efb-bd84-43f7-bddf-f717fa8cf84f" providerId="AD" clId="Web-{7643C894-6362-05B7-A9FC-4492EF0D00FD}" dt="2023-10-15T12:54:54.743" v="147" actId="14100"/>
          <ac:picMkLst>
            <pc:docMk/>
            <pc:sldMk cId="89654016" sldId="276"/>
            <ac:picMk id="2" creationId="{4E0B1D2E-FBEF-84DB-3A1A-752470AB2DD7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4:32.210" v="143" actId="14100"/>
        <pc:sldMkLst>
          <pc:docMk/>
          <pc:sldMk cId="1930745915" sldId="277"/>
        </pc:sldMkLst>
        <pc:picChg chg="add mod">
          <ac:chgData name="홍윤기" userId="S::2360340022@office.kopo.ac.kr::1bdb1efb-bd84-43f7-bddf-f717fa8cf84f" providerId="AD" clId="Web-{7643C894-6362-05B7-A9FC-4492EF0D00FD}" dt="2023-10-15T12:54:32.210" v="143" actId="14100"/>
          <ac:picMkLst>
            <pc:docMk/>
            <pc:sldMk cId="1930745915" sldId="277"/>
            <ac:picMk id="2" creationId="{F48983D3-7731-245A-70EA-AAE124190E21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5:27.245" v="156" actId="14100"/>
        <pc:sldMkLst>
          <pc:docMk/>
          <pc:sldMk cId="4184353578" sldId="278"/>
        </pc:sldMkLst>
        <pc:picChg chg="add mod">
          <ac:chgData name="홍윤기" userId="S::2360340022@office.kopo.ac.kr::1bdb1efb-bd84-43f7-bddf-f717fa8cf84f" providerId="AD" clId="Web-{7643C894-6362-05B7-A9FC-4492EF0D00FD}" dt="2023-10-15T12:55:27.245" v="156" actId="14100"/>
          <ac:picMkLst>
            <pc:docMk/>
            <pc:sldMk cId="4184353578" sldId="278"/>
            <ac:picMk id="2" creationId="{7C523925-57CD-4761-61A9-B72565C854EC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5:12.166" v="152" actId="14100"/>
        <pc:sldMkLst>
          <pc:docMk/>
          <pc:sldMk cId="146761233" sldId="279"/>
        </pc:sldMkLst>
        <pc:picChg chg="add mod">
          <ac:chgData name="홍윤기" userId="S::2360340022@office.kopo.ac.kr::1bdb1efb-bd84-43f7-bddf-f717fa8cf84f" providerId="AD" clId="Web-{7643C894-6362-05B7-A9FC-4492EF0D00FD}" dt="2023-10-15T12:55:12.166" v="152" actId="14100"/>
          <ac:picMkLst>
            <pc:docMk/>
            <pc:sldMk cId="146761233" sldId="279"/>
            <ac:picMk id="2" creationId="{BC979E80-E61C-8B32-E9EE-9E2036B14CE6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6:01.170" v="164" actId="14100"/>
        <pc:sldMkLst>
          <pc:docMk/>
          <pc:sldMk cId="4190432936" sldId="280"/>
        </pc:sldMkLst>
        <pc:picChg chg="add mod">
          <ac:chgData name="홍윤기" userId="S::2360340022@office.kopo.ac.kr::1bdb1efb-bd84-43f7-bddf-f717fa8cf84f" providerId="AD" clId="Web-{7643C894-6362-05B7-A9FC-4492EF0D00FD}" dt="2023-10-15T12:56:01.170" v="164" actId="14100"/>
          <ac:picMkLst>
            <pc:docMk/>
            <pc:sldMk cId="4190432936" sldId="280"/>
            <ac:picMk id="2" creationId="{F6394914-A468-1950-DD2B-AB3B9BE1BF5D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5:46.169" v="160" actId="14100"/>
        <pc:sldMkLst>
          <pc:docMk/>
          <pc:sldMk cId="1237047142" sldId="281"/>
        </pc:sldMkLst>
        <pc:picChg chg="add mod">
          <ac:chgData name="홍윤기" userId="S::2360340022@office.kopo.ac.kr::1bdb1efb-bd84-43f7-bddf-f717fa8cf84f" providerId="AD" clId="Web-{7643C894-6362-05B7-A9FC-4492EF0D00FD}" dt="2023-10-15T12:55:46.169" v="160" actId="14100"/>
          <ac:picMkLst>
            <pc:docMk/>
            <pc:sldMk cId="1237047142" sldId="281"/>
            <ac:picMk id="2" creationId="{D978AB0E-3DEE-6EAF-DC84-86CF0F46F26A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6:33.360" v="172" actId="14100"/>
        <pc:sldMkLst>
          <pc:docMk/>
          <pc:sldMk cId="259042957" sldId="282"/>
        </pc:sldMkLst>
        <pc:picChg chg="add mod">
          <ac:chgData name="홍윤기" userId="S::2360340022@office.kopo.ac.kr::1bdb1efb-bd84-43f7-bddf-f717fa8cf84f" providerId="AD" clId="Web-{7643C894-6362-05B7-A9FC-4492EF0D00FD}" dt="2023-10-15T12:56:33.360" v="172" actId="14100"/>
          <ac:picMkLst>
            <pc:docMk/>
            <pc:sldMk cId="259042957" sldId="282"/>
            <ac:picMk id="2" creationId="{82B41A85-2C1C-C4C5-FE54-BD0A1DD433F2}"/>
          </ac:picMkLst>
        </pc:picChg>
      </pc:sldChg>
      <pc:sldChg chg="addSp modSp add replId">
        <pc:chgData name="홍윤기" userId="S::2360340022@office.kopo.ac.kr::1bdb1efb-bd84-43f7-bddf-f717fa8cf84f" providerId="AD" clId="Web-{7643C894-6362-05B7-A9FC-4492EF0D00FD}" dt="2023-10-15T12:56:14.999" v="168" actId="14100"/>
        <pc:sldMkLst>
          <pc:docMk/>
          <pc:sldMk cId="3890897416" sldId="283"/>
        </pc:sldMkLst>
        <pc:picChg chg="add mod">
          <ac:chgData name="홍윤기" userId="S::2360340022@office.kopo.ac.kr::1bdb1efb-bd84-43f7-bddf-f717fa8cf84f" providerId="AD" clId="Web-{7643C894-6362-05B7-A9FC-4492EF0D00FD}" dt="2023-10-15T12:56:14.999" v="168" actId="14100"/>
          <ac:picMkLst>
            <pc:docMk/>
            <pc:sldMk cId="3890897416" sldId="283"/>
            <ac:picMk id="2" creationId="{AFC69F41-66CB-CA3C-4F33-FC3FFC1C9454}"/>
          </ac:picMkLst>
        </pc:picChg>
      </pc:sldChg>
      <pc:sldChg chg="del">
        <pc:chgData name="홍윤기" userId="S::2360340022@office.kopo.ac.kr::1bdb1efb-bd84-43f7-bddf-f717fa8cf84f" providerId="AD" clId="Web-{7643C894-6362-05B7-A9FC-4492EF0D00FD}" dt="2023-10-15T12:47:51.945" v="17"/>
        <pc:sldMkLst>
          <pc:docMk/>
          <pc:sldMk cId="1551484672" sldId="624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45" v="18"/>
        <pc:sldMkLst>
          <pc:docMk/>
          <pc:sldMk cId="778835641" sldId="625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61" v="19"/>
        <pc:sldMkLst>
          <pc:docMk/>
          <pc:sldMk cId="33569046" sldId="626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61" v="20"/>
        <pc:sldMkLst>
          <pc:docMk/>
          <pc:sldMk cId="1679971961" sldId="627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45" v="13"/>
        <pc:sldMkLst>
          <pc:docMk/>
          <pc:sldMk cId="2597882223" sldId="628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45" v="15"/>
        <pc:sldMkLst>
          <pc:docMk/>
          <pc:sldMk cId="1273611150" sldId="629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45" v="16"/>
        <pc:sldMkLst>
          <pc:docMk/>
          <pc:sldMk cId="2308164278" sldId="630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61" v="22"/>
        <pc:sldMkLst>
          <pc:docMk/>
          <pc:sldMk cId="43611262" sldId="633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61" v="21"/>
        <pc:sldMkLst>
          <pc:docMk/>
          <pc:sldMk cId="1311030322" sldId="634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45" v="14"/>
        <pc:sldMkLst>
          <pc:docMk/>
          <pc:sldMk cId="2552554514" sldId="635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14" v="4"/>
        <pc:sldMkLst>
          <pc:docMk/>
          <pc:sldMk cId="1022548481" sldId="636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14" v="3"/>
        <pc:sldMkLst>
          <pc:docMk/>
          <pc:sldMk cId="3984239321" sldId="637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14" v="2"/>
        <pc:sldMkLst>
          <pc:docMk/>
          <pc:sldMk cId="926080301" sldId="638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14" v="1"/>
        <pc:sldMkLst>
          <pc:docMk/>
          <pc:sldMk cId="2016094687" sldId="639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14" v="0"/>
        <pc:sldMkLst>
          <pc:docMk/>
          <pc:sldMk cId="2690866969" sldId="641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45" v="12"/>
        <pc:sldMkLst>
          <pc:docMk/>
          <pc:sldMk cId="650344415" sldId="642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45" v="11"/>
        <pc:sldMkLst>
          <pc:docMk/>
          <pc:sldMk cId="1908900530" sldId="643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45" v="10"/>
        <pc:sldMkLst>
          <pc:docMk/>
          <pc:sldMk cId="2801557469" sldId="644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30" v="9"/>
        <pc:sldMkLst>
          <pc:docMk/>
          <pc:sldMk cId="879047979" sldId="645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30" v="8"/>
        <pc:sldMkLst>
          <pc:docMk/>
          <pc:sldMk cId="2086100441" sldId="646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30" v="7"/>
        <pc:sldMkLst>
          <pc:docMk/>
          <pc:sldMk cId="2915228585" sldId="647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30" v="6"/>
        <pc:sldMkLst>
          <pc:docMk/>
          <pc:sldMk cId="3548360496" sldId="648"/>
        </pc:sldMkLst>
      </pc:sldChg>
      <pc:sldChg chg="del">
        <pc:chgData name="홍윤기" userId="S::2360340022@office.kopo.ac.kr::1bdb1efb-bd84-43f7-bddf-f717fa8cf84f" providerId="AD" clId="Web-{7643C894-6362-05B7-A9FC-4492EF0D00FD}" dt="2023-10-15T12:47:51.930" v="5"/>
        <pc:sldMkLst>
          <pc:docMk/>
          <pc:sldMk cId="790365184" sldId="649"/>
        </pc:sldMkLst>
      </pc:sldChg>
      <pc:sldMasterChg chg="modSp modSldLayout">
        <pc:chgData name="홍윤기" userId="S::2360340022@office.kopo.ac.kr::1bdb1efb-bd84-43f7-bddf-f717fa8cf84f" providerId="AD" clId="Web-{7643C894-6362-05B7-A9FC-4492EF0D00FD}" dt="2023-10-15T12:49:52.955" v="49"/>
        <pc:sldMasterMkLst>
          <pc:docMk/>
          <pc:sldMasterMk cId="1826068902" sldId="2147483648"/>
        </pc:sldMasterMkLst>
        <pc:spChg chg="mod">
          <ac:chgData name="홍윤기" userId="S::2360340022@office.kopo.ac.kr::1bdb1efb-bd84-43f7-bddf-f717fa8cf84f" providerId="AD" clId="Web-{7643C894-6362-05B7-A9FC-4492EF0D00FD}" dt="2023-10-15T12:49:52.955" v="49"/>
          <ac:spMkLst>
            <pc:docMk/>
            <pc:sldMasterMk cId="1826068902" sldId="2147483648"/>
            <ac:spMk id="2" creationId="{34DE1816-71B9-400A-8CC7-44BFF5DBF3CD}"/>
          </ac:spMkLst>
        </pc:spChg>
        <pc:spChg chg="mod">
          <ac:chgData name="홍윤기" userId="S::2360340022@office.kopo.ac.kr::1bdb1efb-bd84-43f7-bddf-f717fa8cf84f" providerId="AD" clId="Web-{7643C894-6362-05B7-A9FC-4492EF0D00FD}" dt="2023-10-15T12:49:52.955" v="49"/>
          <ac:spMkLst>
            <pc:docMk/>
            <pc:sldMasterMk cId="1826068902" sldId="2147483648"/>
            <ac:spMk id="3" creationId="{1A8C06F4-3594-491C-AF7A-915D9FF523B8}"/>
          </ac:spMkLst>
        </pc:spChg>
        <pc:spChg chg="mod">
          <ac:chgData name="홍윤기" userId="S::2360340022@office.kopo.ac.kr::1bdb1efb-bd84-43f7-bddf-f717fa8cf84f" providerId="AD" clId="Web-{7643C894-6362-05B7-A9FC-4492EF0D00FD}" dt="2023-10-15T12:49:52.955" v="49"/>
          <ac:spMkLst>
            <pc:docMk/>
            <pc:sldMasterMk cId="1826068902" sldId="2147483648"/>
            <ac:spMk id="4" creationId="{C6103FF5-8184-4D22-9BB4-3FC1A8C6AD3F}"/>
          </ac:spMkLst>
        </pc:spChg>
        <pc:spChg chg="mod">
          <ac:chgData name="홍윤기" userId="S::2360340022@office.kopo.ac.kr::1bdb1efb-bd84-43f7-bddf-f717fa8cf84f" providerId="AD" clId="Web-{7643C894-6362-05B7-A9FC-4492EF0D00FD}" dt="2023-10-15T12:49:52.955" v="49"/>
          <ac:spMkLst>
            <pc:docMk/>
            <pc:sldMasterMk cId="1826068902" sldId="2147483648"/>
            <ac:spMk id="5" creationId="{8F2EE54C-1A50-455E-9961-1A994E6AAE16}"/>
          </ac:spMkLst>
        </pc:spChg>
        <pc:spChg chg="mod">
          <ac:chgData name="홍윤기" userId="S::2360340022@office.kopo.ac.kr::1bdb1efb-bd84-43f7-bddf-f717fa8cf84f" providerId="AD" clId="Web-{7643C894-6362-05B7-A9FC-4492EF0D00FD}" dt="2023-10-15T12:49:52.955" v="49"/>
          <ac:spMkLst>
            <pc:docMk/>
            <pc:sldMasterMk cId="1826068902" sldId="2147483648"/>
            <ac:spMk id="6" creationId="{A51AD29E-CD1E-43E7-A88D-12E22E987496}"/>
          </ac:spMkLst>
        </pc:spChg>
        <pc:sldLayoutChg chg="modSp">
          <pc:chgData name="홍윤기" userId="S::2360340022@office.kopo.ac.kr::1bdb1efb-bd84-43f7-bddf-f717fa8cf84f" providerId="AD" clId="Web-{7643C894-6362-05B7-A9FC-4492EF0D00FD}" dt="2023-10-15T12:49:52.955" v="49"/>
          <pc:sldLayoutMkLst>
            <pc:docMk/>
            <pc:sldMasterMk cId="1826068902" sldId="2147483648"/>
            <pc:sldLayoutMk cId="1927461923" sldId="2147483652"/>
          </pc:sldLayoutMkLst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1927461923" sldId="2147483652"/>
              <ac:spMk id="3" creationId="{01560D5A-8C35-46D0-A293-1F89284EBCCD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1927461923" sldId="2147483652"/>
              <ac:spMk id="4" creationId="{CC91CA45-454F-4CCB-8264-C6D4ED62EF08}"/>
            </ac:spMkLst>
          </pc:spChg>
        </pc:sldLayoutChg>
        <pc:sldLayoutChg chg="modSp">
          <pc:chgData name="홍윤기" userId="S::2360340022@office.kopo.ac.kr::1bdb1efb-bd84-43f7-bddf-f717fa8cf84f" providerId="AD" clId="Web-{7643C894-6362-05B7-A9FC-4492EF0D00FD}" dt="2023-10-15T12:49:52.955" v="49"/>
          <pc:sldLayoutMkLst>
            <pc:docMk/>
            <pc:sldMasterMk cId="1826068902" sldId="2147483648"/>
            <pc:sldLayoutMk cId="3616967419" sldId="2147483653"/>
          </pc:sldLayoutMkLst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3616967419" sldId="2147483653"/>
              <ac:spMk id="2" creationId="{43BE4BED-74F7-4305-9733-812C430B9E86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3616967419" sldId="2147483653"/>
              <ac:spMk id="3" creationId="{1773D264-365B-4267-A11E-466201D7C72A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3616967419" sldId="2147483653"/>
              <ac:spMk id="4" creationId="{3608A133-7601-48E4-976C-8AAD547E072C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3616967419" sldId="2147483653"/>
              <ac:spMk id="5" creationId="{CDAA4B87-DDC3-41FA-A885-A5149FA1668D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3616967419" sldId="2147483653"/>
              <ac:spMk id="6" creationId="{AE530B14-22DA-4F1F-9933-81F9CD2849BB}"/>
            </ac:spMkLst>
          </pc:spChg>
        </pc:sldLayoutChg>
        <pc:sldLayoutChg chg="modSp">
          <pc:chgData name="홍윤기" userId="S::2360340022@office.kopo.ac.kr::1bdb1efb-bd84-43f7-bddf-f717fa8cf84f" providerId="AD" clId="Web-{7643C894-6362-05B7-A9FC-4492EF0D00FD}" dt="2023-10-15T12:49:52.955" v="49"/>
          <pc:sldLayoutMkLst>
            <pc:docMk/>
            <pc:sldMasterMk cId="1826068902" sldId="2147483648"/>
            <pc:sldLayoutMk cId="2926241478" sldId="2147483656"/>
          </pc:sldLayoutMkLst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2926241478" sldId="2147483656"/>
              <ac:spMk id="2" creationId="{2626504F-AE4A-4D00-9805-7CE38EED2224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2926241478" sldId="2147483656"/>
              <ac:spMk id="3" creationId="{5BB07D91-C3A3-40F4-8A0A-BC744EA05D00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2926241478" sldId="2147483656"/>
              <ac:spMk id="4" creationId="{185919F7-91E3-4486-8D87-47CC6BCB7611}"/>
            </ac:spMkLst>
          </pc:spChg>
        </pc:sldLayoutChg>
        <pc:sldLayoutChg chg="modSp">
          <pc:chgData name="홍윤기" userId="S::2360340022@office.kopo.ac.kr::1bdb1efb-bd84-43f7-bddf-f717fa8cf84f" providerId="AD" clId="Web-{7643C894-6362-05B7-A9FC-4492EF0D00FD}" dt="2023-10-15T12:49:52.955" v="49"/>
          <pc:sldLayoutMkLst>
            <pc:docMk/>
            <pc:sldMasterMk cId="1826068902" sldId="2147483648"/>
            <pc:sldLayoutMk cId="1220606576" sldId="2147483657"/>
          </pc:sldLayoutMkLst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1220606576" sldId="2147483657"/>
              <ac:spMk id="2" creationId="{09F5984F-9297-4204-976D-5358C6BF9ECC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1220606576" sldId="2147483657"/>
              <ac:spMk id="3" creationId="{54C6489C-2DAD-402A-A608-B10EB43B1D5E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1220606576" sldId="2147483657"/>
              <ac:spMk id="4" creationId="{74BCFEB5-08E8-4871-B2C6-651A2404191F}"/>
            </ac:spMkLst>
          </pc:spChg>
        </pc:sldLayoutChg>
        <pc:sldLayoutChg chg="modSp">
          <pc:chgData name="홍윤기" userId="S::2360340022@office.kopo.ac.kr::1bdb1efb-bd84-43f7-bddf-f717fa8cf84f" providerId="AD" clId="Web-{7643C894-6362-05B7-A9FC-4492EF0D00FD}" dt="2023-10-15T12:49:52.955" v="49"/>
          <pc:sldLayoutMkLst>
            <pc:docMk/>
            <pc:sldMasterMk cId="1826068902" sldId="2147483648"/>
            <pc:sldLayoutMk cId="2399792999" sldId="2147483659"/>
          </pc:sldLayoutMkLst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2399792999" sldId="2147483659"/>
              <ac:spMk id="2" creationId="{7C98EED1-CD38-4424-9012-D5FDB74D5AE8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1826068902" sldId="2147483648"/>
              <pc:sldLayoutMk cId="2399792999" sldId="2147483659"/>
              <ac:spMk id="3" creationId="{12E3A7FA-1503-4354-8843-1DB6C34567DF}"/>
            </ac:spMkLst>
          </pc:spChg>
        </pc:sldLayoutChg>
      </pc:sldMasterChg>
      <pc:sldMasterChg chg="modSp modSldLayout">
        <pc:chgData name="홍윤기" userId="S::2360340022@office.kopo.ac.kr::1bdb1efb-bd84-43f7-bddf-f717fa8cf84f" providerId="AD" clId="Web-{7643C894-6362-05B7-A9FC-4492EF0D00FD}" dt="2023-10-15T12:49:52.955" v="49"/>
        <pc:sldMasterMkLst>
          <pc:docMk/>
          <pc:sldMasterMk cId="0" sldId="2147483710"/>
        </pc:sldMasterMkLst>
        <pc:spChg chg="mod">
          <ac:chgData name="홍윤기" userId="S::2360340022@office.kopo.ac.kr::1bdb1efb-bd84-43f7-bddf-f717fa8cf84f" providerId="AD" clId="Web-{7643C894-6362-05B7-A9FC-4492EF0D00FD}" dt="2023-10-15T12:49:52.955" v="49"/>
          <ac:spMkLst>
            <pc:docMk/>
            <pc:sldMasterMk cId="0" sldId="2147483710"/>
            <ac:spMk id="5" creationId="{00000000-0000-0000-0000-000000000000}"/>
          </ac:spMkLst>
        </pc:spChg>
        <pc:spChg chg="mod">
          <ac:chgData name="홍윤기" userId="S::2360340022@office.kopo.ac.kr::1bdb1efb-bd84-43f7-bddf-f717fa8cf84f" providerId="AD" clId="Web-{7643C894-6362-05B7-A9FC-4492EF0D00FD}" dt="2023-10-15T12:49:52.955" v="49"/>
          <ac:spMkLst>
            <pc:docMk/>
            <pc:sldMasterMk cId="0" sldId="2147483710"/>
            <ac:spMk id="15" creationId="{00000000-0000-0000-0000-000000000000}"/>
          </ac:spMkLst>
        </pc:spChg>
        <pc:spChg chg="mod">
          <ac:chgData name="홍윤기" userId="S::2360340022@office.kopo.ac.kr::1bdb1efb-bd84-43f7-bddf-f717fa8cf84f" providerId="AD" clId="Web-{7643C894-6362-05B7-A9FC-4492EF0D00FD}" dt="2023-10-15T12:49:52.955" v="49"/>
          <ac:spMkLst>
            <pc:docMk/>
            <pc:sldMasterMk cId="0" sldId="2147483710"/>
            <ac:spMk id="16" creationId="{00000000-0000-0000-0000-000000000000}"/>
          </ac:spMkLst>
        </pc:spChg>
        <pc:picChg chg="mod">
          <ac:chgData name="홍윤기" userId="S::2360340022@office.kopo.ac.kr::1bdb1efb-bd84-43f7-bddf-f717fa8cf84f" providerId="AD" clId="Web-{7643C894-6362-05B7-A9FC-4492EF0D00FD}" dt="2023-10-15T12:49:52.955" v="49"/>
          <ac:picMkLst>
            <pc:docMk/>
            <pc:sldMasterMk cId="0" sldId="2147483710"/>
            <ac:picMk id="14" creationId="{00000000-0000-0000-0000-000000000000}"/>
          </ac:picMkLst>
        </pc:picChg>
        <pc:cxnChg chg="mod">
          <ac:chgData name="홍윤기" userId="S::2360340022@office.kopo.ac.kr::1bdb1efb-bd84-43f7-bddf-f717fa8cf84f" providerId="AD" clId="Web-{7643C894-6362-05B7-A9FC-4492EF0D00FD}" dt="2023-10-15T12:49:52.955" v="49"/>
          <ac:cxnSpMkLst>
            <pc:docMk/>
            <pc:sldMasterMk cId="0" sldId="2147483710"/>
            <ac:cxnSpMk id="17" creationId="{00000000-0000-0000-0000-000000000000}"/>
          </ac:cxnSpMkLst>
        </pc:cxnChg>
        <pc:sldLayoutChg chg="modSp">
          <pc:chgData name="홍윤기" userId="S::2360340022@office.kopo.ac.kr::1bdb1efb-bd84-43f7-bddf-f717fa8cf84f" providerId="AD" clId="Web-{7643C894-6362-05B7-A9FC-4492EF0D00FD}" dt="2023-10-15T12:49:52.955" v="49"/>
          <pc:sldLayoutMkLst>
            <pc:docMk/>
            <pc:sldMasterMk cId="0" sldId="2147483710"/>
            <pc:sldLayoutMk cId="0" sldId="2147483711"/>
          </pc:sldLayoutMkLst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0" sldId="2147483710"/>
              <pc:sldLayoutMk cId="0" sldId="2147483711"/>
              <ac:spMk id="2" creationId="{00000000-0000-0000-0000-000000000000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0" sldId="2147483710"/>
              <pc:sldLayoutMk cId="0" sldId="2147483711"/>
              <ac:spMk id="7" creationId="{00000000-0000-0000-0000-000000000000}"/>
            </ac:spMkLst>
          </pc:spChg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1"/>
              <ac:picMk id="8" creationId="{00000000-0000-0000-0000-000000000000}"/>
            </ac:picMkLst>
          </pc:picChg>
        </pc:sldLayoutChg>
        <pc:sldLayoutChg chg="modSp">
          <pc:chgData name="홍윤기" userId="S::2360340022@office.kopo.ac.kr::1bdb1efb-bd84-43f7-bddf-f717fa8cf84f" providerId="AD" clId="Web-{7643C894-6362-05B7-A9FC-4492EF0D00FD}" dt="2023-10-15T12:49:52.955" v="49"/>
          <pc:sldLayoutMkLst>
            <pc:docMk/>
            <pc:sldMasterMk cId="0" sldId="2147483710"/>
            <pc:sldLayoutMk cId="0" sldId="2147483712"/>
          </pc:sldLayoutMkLst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2"/>
              <ac:picMk id="2" creationId="{00000000-0000-0000-0000-000000000000}"/>
            </ac:picMkLst>
          </pc:picChg>
        </pc:sldLayoutChg>
        <pc:sldLayoutChg chg="modSp">
          <pc:chgData name="홍윤기" userId="S::2360340022@office.kopo.ac.kr::1bdb1efb-bd84-43f7-bddf-f717fa8cf84f" providerId="AD" clId="Web-{7643C894-6362-05B7-A9FC-4492EF0D00FD}" dt="2023-10-15T12:49:52.955" v="49"/>
          <pc:sldLayoutMkLst>
            <pc:docMk/>
            <pc:sldMasterMk cId="0" sldId="2147483710"/>
            <pc:sldLayoutMk cId="0" sldId="2147483714"/>
          </pc:sldLayoutMkLst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0" sldId="2147483710"/>
              <pc:sldLayoutMk cId="0" sldId="2147483714"/>
              <ac:spMk id="5" creationId="{00000000-0000-0000-0000-000000000000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0" sldId="2147483710"/>
              <pc:sldLayoutMk cId="0" sldId="2147483714"/>
              <ac:spMk id="9" creationId="{00000000-0000-0000-0000-000000000000}"/>
            </ac:spMkLst>
          </pc:spChg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0" sldId="2147483710"/>
              <pc:sldLayoutMk cId="0" sldId="2147483714"/>
              <ac:spMk id="14" creationId="{00000000-0000-0000-0000-000000000000}"/>
            </ac:spMkLst>
          </pc:spChg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4"/>
              <ac:picMk id="7" creationId="{00000000-0000-0000-0000-000000000000}"/>
            </ac:picMkLst>
          </pc:picChg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4"/>
              <ac:picMk id="10" creationId="{00000000-0000-0000-0000-000000000000}"/>
            </ac:picMkLst>
          </pc:picChg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4"/>
              <ac:picMk id="11" creationId="{00000000-0000-0000-0000-000000000000}"/>
            </ac:picMkLst>
          </pc:picChg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4"/>
              <ac:picMk id="12" creationId="{00000000-0000-0000-0000-000000000000}"/>
            </ac:picMkLst>
          </pc:picChg>
        </pc:sldLayoutChg>
        <pc:sldLayoutChg chg="modSp">
          <pc:chgData name="홍윤기" userId="S::2360340022@office.kopo.ac.kr::1bdb1efb-bd84-43f7-bddf-f717fa8cf84f" providerId="AD" clId="Web-{7643C894-6362-05B7-A9FC-4492EF0D00FD}" dt="2023-10-15T12:49:52.955" v="49"/>
          <pc:sldLayoutMkLst>
            <pc:docMk/>
            <pc:sldMasterMk cId="0" sldId="2147483710"/>
            <pc:sldLayoutMk cId="0" sldId="2147483715"/>
          </pc:sldLayoutMkLst>
          <pc:spChg chg="mod">
            <ac:chgData name="홍윤기" userId="S::2360340022@office.kopo.ac.kr::1bdb1efb-bd84-43f7-bddf-f717fa8cf84f" providerId="AD" clId="Web-{7643C894-6362-05B7-A9FC-4492EF0D00FD}" dt="2023-10-15T12:49:52.955" v="49"/>
            <ac:spMkLst>
              <pc:docMk/>
              <pc:sldMasterMk cId="0" sldId="2147483710"/>
              <pc:sldLayoutMk cId="0" sldId="2147483715"/>
              <ac:spMk id="6" creationId="{00000000-0000-0000-0000-000000000000}"/>
            </ac:spMkLst>
          </pc:spChg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5"/>
              <ac:picMk id="8" creationId="{00000000-0000-0000-0000-000000000000}"/>
            </ac:picMkLst>
          </pc:picChg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5"/>
              <ac:picMk id="9" creationId="{00000000-0000-0000-0000-000000000000}"/>
            </ac:picMkLst>
          </pc:picChg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5"/>
              <ac:picMk id="10" creationId="{00000000-0000-0000-0000-000000000000}"/>
            </ac:picMkLst>
          </pc:picChg>
          <pc:picChg chg="mod">
            <ac:chgData name="홍윤기" userId="S::2360340022@office.kopo.ac.kr::1bdb1efb-bd84-43f7-bddf-f717fa8cf84f" providerId="AD" clId="Web-{7643C894-6362-05B7-A9FC-4492EF0D00FD}" dt="2023-10-15T12:49:52.955" v="49"/>
            <ac:picMkLst>
              <pc:docMk/>
              <pc:sldMasterMk cId="0" sldId="2147483710"/>
              <pc:sldLayoutMk cId="0" sldId="2147483715"/>
              <ac:picMk id="13" creationId="{00000000-0000-0000-0000-000000000000}"/>
            </ac:picMkLst>
          </pc:picChg>
        </pc:sldLayoutChg>
      </pc:sldMasterChg>
    </pc:docChg>
  </pc:docChgLst>
  <pc:docChgLst>
    <pc:chgData name="홍윤기" userId="S::2360340022@office.kopo.ac.kr::1bdb1efb-bd84-43f7-bddf-f717fa8cf84f" providerId="AD" clId="Web-{5A5C5BC4-00A0-B1C7-3DF8-650D56649566}"/>
    <pc:docChg chg="modSld">
      <pc:chgData name="홍윤기" userId="S::2360340022@office.kopo.ac.kr::1bdb1efb-bd84-43f7-bddf-f717fa8cf84f" providerId="AD" clId="Web-{5A5C5BC4-00A0-B1C7-3DF8-650D56649566}" dt="2023-10-18T05:39:48.234" v="8" actId="20577"/>
      <pc:docMkLst>
        <pc:docMk/>
      </pc:docMkLst>
      <pc:sldChg chg="modSp">
        <pc:chgData name="홍윤기" userId="S::2360340022@office.kopo.ac.kr::1bdb1efb-bd84-43f7-bddf-f717fa8cf84f" providerId="AD" clId="Web-{5A5C5BC4-00A0-B1C7-3DF8-650D56649566}" dt="2023-10-18T05:39:48.234" v="8" actId="20577"/>
        <pc:sldMkLst>
          <pc:docMk/>
          <pc:sldMk cId="4190432936" sldId="280"/>
        </pc:sldMkLst>
        <pc:spChg chg="mod">
          <ac:chgData name="홍윤기" userId="S::2360340022@office.kopo.ac.kr::1bdb1efb-bd84-43f7-bddf-f717fa8cf84f" providerId="AD" clId="Web-{5A5C5BC4-00A0-B1C7-3DF8-650D56649566}" dt="2023-10-18T05:39:48.234" v="8" actId="20577"/>
          <ac:spMkLst>
            <pc:docMk/>
            <pc:sldMk cId="4190432936" sldId="280"/>
            <ac:spMk id="4" creationId="{028F7222-219E-1B8D-2A74-03B3DE099D4E}"/>
          </ac:spMkLst>
        </pc:spChg>
      </pc:sldChg>
    </pc:docChg>
  </pc:docChgLst>
  <pc:docChgLst>
    <pc:chgData name="홍윤기" userId="S::2360340022@office.kopo.ac.kr::1bdb1efb-bd84-43f7-bddf-f717fa8cf84f" providerId="AD" clId="Web-{738ED8AF-17B1-793F-55F8-520C3C3DE63A}"/>
    <pc:docChg chg="modSld sldOrd">
      <pc:chgData name="홍윤기" userId="S::2360340022@office.kopo.ac.kr::1bdb1efb-bd84-43f7-bddf-f717fa8cf84f" providerId="AD" clId="Web-{738ED8AF-17B1-793F-55F8-520C3C3DE63A}" dt="2023-10-19T13:26:13.193" v="9" actId="14100"/>
      <pc:docMkLst>
        <pc:docMk/>
      </pc:docMkLst>
      <pc:sldChg chg="ord">
        <pc:chgData name="홍윤기" userId="S::2360340022@office.kopo.ac.kr::1bdb1efb-bd84-43f7-bddf-f717fa8cf84f" providerId="AD" clId="Web-{738ED8AF-17B1-793F-55F8-520C3C3DE63A}" dt="2023-10-19T13:23:16.682" v="4"/>
        <pc:sldMkLst>
          <pc:docMk/>
          <pc:sldMk cId="4190432936" sldId="280"/>
        </pc:sldMkLst>
      </pc:sldChg>
      <pc:sldChg chg="addSp delSp modSp">
        <pc:chgData name="홍윤기" userId="S::2360340022@office.kopo.ac.kr::1bdb1efb-bd84-43f7-bddf-f717fa8cf84f" providerId="AD" clId="Web-{738ED8AF-17B1-793F-55F8-520C3C3DE63A}" dt="2023-10-19T13:26:13.193" v="9" actId="14100"/>
        <pc:sldMkLst>
          <pc:docMk/>
          <pc:sldMk cId="333948120" sldId="288"/>
        </pc:sldMkLst>
        <pc:picChg chg="del">
          <ac:chgData name="홍윤기" userId="S::2360340022@office.kopo.ac.kr::1bdb1efb-bd84-43f7-bddf-f717fa8cf84f" providerId="AD" clId="Web-{738ED8AF-17B1-793F-55F8-520C3C3DE63A}" dt="2023-10-19T13:25:52.317" v="5"/>
          <ac:picMkLst>
            <pc:docMk/>
            <pc:sldMk cId="333948120" sldId="288"/>
            <ac:picMk id="2" creationId="{51C7A423-7BA5-64E3-ECAA-F64862F2F8BC}"/>
          </ac:picMkLst>
        </pc:picChg>
        <pc:picChg chg="add mod">
          <ac:chgData name="홍윤기" userId="S::2360340022@office.kopo.ac.kr::1bdb1efb-bd84-43f7-bddf-f717fa8cf84f" providerId="AD" clId="Web-{738ED8AF-17B1-793F-55F8-520C3C3DE63A}" dt="2023-10-19T13:26:13.193" v="9" actId="14100"/>
          <ac:picMkLst>
            <pc:docMk/>
            <pc:sldMk cId="333948120" sldId="288"/>
            <ac:picMk id="3" creationId="{42E56DD4-9242-1619-D5AE-1E88DDDE8374}"/>
          </ac:picMkLst>
        </pc:picChg>
      </pc:sldChg>
      <pc:sldChg chg="addSp delSp modSp">
        <pc:chgData name="홍윤기" userId="S::2360340022@office.kopo.ac.kr::1bdb1efb-bd84-43f7-bddf-f717fa8cf84f" providerId="AD" clId="Web-{738ED8AF-17B1-793F-55F8-520C3C3DE63A}" dt="2023-10-19T13:15:06.822" v="3" actId="14100"/>
        <pc:sldMkLst>
          <pc:docMk/>
          <pc:sldMk cId="3674285563" sldId="297"/>
        </pc:sldMkLst>
        <pc:picChg chg="add mod">
          <ac:chgData name="홍윤기" userId="S::2360340022@office.kopo.ac.kr::1bdb1efb-bd84-43f7-bddf-f717fa8cf84f" providerId="AD" clId="Web-{738ED8AF-17B1-793F-55F8-520C3C3DE63A}" dt="2023-10-19T13:15:06.822" v="3" actId="14100"/>
          <ac:picMkLst>
            <pc:docMk/>
            <pc:sldMk cId="3674285563" sldId="297"/>
            <ac:picMk id="2" creationId="{CAE380FC-81D4-3D47-EDAE-E7B9BD67B92B}"/>
          </ac:picMkLst>
        </pc:picChg>
        <pc:picChg chg="del">
          <ac:chgData name="홍윤기" userId="S::2360340022@office.kopo.ac.kr::1bdb1efb-bd84-43f7-bddf-f717fa8cf84f" providerId="AD" clId="Web-{738ED8AF-17B1-793F-55F8-520C3C3DE63A}" dt="2023-10-19T13:14:44.445" v="0"/>
          <ac:picMkLst>
            <pc:docMk/>
            <pc:sldMk cId="3674285563" sldId="297"/>
            <ac:picMk id="4" creationId="{90DE1C19-7B0C-A8E3-19C6-AD387797940D}"/>
          </ac:picMkLst>
        </pc:picChg>
      </pc:sldChg>
    </pc:docChg>
  </pc:docChgLst>
  <pc:docChgLst>
    <pc:chgData name="김재영" userId="S::2360340006@office.kopo.ac.kr::021980fc-8c55-475e-9708-cb8bbf548268" providerId="AD" clId="Web-{B1A655CF-C0A6-145F-36B1-DADA7921A5AC}"/>
    <pc:docChg chg="sldOrd">
      <pc:chgData name="김재영" userId="S::2360340006@office.kopo.ac.kr::021980fc-8c55-475e-9708-cb8bbf548268" providerId="AD" clId="Web-{B1A655CF-C0A6-145F-36B1-DADA7921A5AC}" dt="2023-09-04T10:21:50.755" v="5"/>
      <pc:docMkLst>
        <pc:docMk/>
      </pc:docMkLst>
      <pc:sldChg chg="ord">
        <pc:chgData name="김재영" userId="S::2360340006@office.kopo.ac.kr::021980fc-8c55-475e-9708-cb8bbf548268" providerId="AD" clId="Web-{B1A655CF-C0A6-145F-36B1-DADA7921A5AC}" dt="2023-09-04T10:18:45.482" v="0"/>
        <pc:sldMkLst>
          <pc:docMk/>
          <pc:sldMk cId="0" sldId="424"/>
        </pc:sldMkLst>
      </pc:sldChg>
      <pc:sldChg chg="ord">
        <pc:chgData name="김재영" userId="S::2360340006@office.kopo.ac.kr::021980fc-8c55-475e-9708-cb8bbf548268" providerId="AD" clId="Web-{B1A655CF-C0A6-145F-36B1-DADA7921A5AC}" dt="2023-09-04T10:21:50.755" v="5"/>
        <pc:sldMkLst>
          <pc:docMk/>
          <pc:sldMk cId="1330904936" sldId="618"/>
        </pc:sldMkLst>
      </pc:sldChg>
      <pc:sldChg chg="ord">
        <pc:chgData name="김재영" userId="S::2360340006@office.kopo.ac.kr::021980fc-8c55-475e-9708-cb8bbf548268" providerId="AD" clId="Web-{B1A655CF-C0A6-145F-36B1-DADA7921A5AC}" dt="2023-09-04T10:21:30.598" v="1"/>
        <pc:sldMkLst>
          <pc:docMk/>
          <pc:sldMk cId="924068428" sldId="619"/>
        </pc:sldMkLst>
      </pc:sldChg>
      <pc:sldChg chg="ord">
        <pc:chgData name="김재영" userId="S::2360340006@office.kopo.ac.kr::021980fc-8c55-475e-9708-cb8bbf548268" providerId="AD" clId="Web-{B1A655CF-C0A6-145F-36B1-DADA7921A5AC}" dt="2023-09-04T10:21:42.958" v="4"/>
        <pc:sldMkLst>
          <pc:docMk/>
          <pc:sldMk cId="1447326628" sldId="620"/>
        </pc:sldMkLst>
      </pc:sldChg>
      <pc:sldChg chg="ord">
        <pc:chgData name="김재영" userId="S::2360340006@office.kopo.ac.kr::021980fc-8c55-475e-9708-cb8bbf548268" providerId="AD" clId="Web-{B1A655CF-C0A6-145F-36B1-DADA7921A5AC}" dt="2023-09-04T10:21:39.848" v="3"/>
        <pc:sldMkLst>
          <pc:docMk/>
          <pc:sldMk cId="3645924798" sldId="621"/>
        </pc:sldMkLst>
      </pc:sldChg>
    </pc:docChg>
  </pc:docChgLst>
  <pc:docChgLst>
    <pc:chgData name="홍윤기" userId="S::2360340022@office.kopo.ac.kr::1bdb1efb-bd84-43f7-bddf-f717fa8cf84f" providerId="AD" clId="Web-{5076B3DC-B83B-29E4-D462-0E86C1209854}"/>
    <pc:docChg chg="addSld delSld modSld addMainMaster">
      <pc:chgData name="홍윤기" userId="S::2360340022@office.kopo.ac.kr::1bdb1efb-bd84-43f7-bddf-f717fa8cf84f" providerId="AD" clId="Web-{5076B3DC-B83B-29E4-D462-0E86C1209854}" dt="2023-09-04T12:45:22.257" v="114" actId="1076"/>
      <pc:docMkLst>
        <pc:docMk/>
      </pc:docMkLst>
      <pc:sldChg chg="modSp">
        <pc:chgData name="홍윤기" userId="S::2360340022@office.kopo.ac.kr::1bdb1efb-bd84-43f7-bddf-f717fa8cf84f" providerId="AD" clId="Web-{5076B3DC-B83B-29E4-D462-0E86C1209854}" dt="2023-09-04T11:25:25.696" v="4" actId="20577"/>
        <pc:sldMkLst>
          <pc:docMk/>
          <pc:sldMk cId="0" sldId="336"/>
        </pc:sldMkLst>
        <pc:spChg chg="mod">
          <ac:chgData name="홍윤기" userId="S::2360340022@office.kopo.ac.kr::1bdb1efb-bd84-43f7-bddf-f717fa8cf84f" providerId="AD" clId="Web-{5076B3DC-B83B-29E4-D462-0E86C1209854}" dt="2023-09-04T11:25:25.696" v="4" actId="20577"/>
          <ac:spMkLst>
            <pc:docMk/>
            <pc:sldMk cId="0" sldId="336"/>
            <ac:spMk id="2" creationId="{00000000-0000-0000-0000-000000000000}"/>
          </ac:spMkLst>
        </pc:spChg>
      </pc:sldChg>
      <pc:sldChg chg="del">
        <pc:chgData name="홍윤기" userId="S::2360340022@office.kopo.ac.kr::1bdb1efb-bd84-43f7-bddf-f717fa8cf84f" providerId="AD" clId="Web-{5076B3DC-B83B-29E4-D462-0E86C1209854}" dt="2023-09-04T11:27:39.094" v="10"/>
        <pc:sldMkLst>
          <pc:docMk/>
          <pc:sldMk cId="0" sldId="424"/>
        </pc:sldMkLst>
      </pc:sldChg>
      <pc:sldChg chg="addSp delSp modSp">
        <pc:chgData name="홍윤기" userId="S::2360340022@office.kopo.ac.kr::1bdb1efb-bd84-43f7-bddf-f717fa8cf84f" providerId="AD" clId="Web-{5076B3DC-B83B-29E4-D462-0E86C1209854}" dt="2023-09-04T11:30:55.058" v="18" actId="1076"/>
        <pc:sldMkLst>
          <pc:docMk/>
          <pc:sldMk cId="1330904936" sldId="618"/>
        </pc:sldMkLst>
        <pc:picChg chg="add del mod">
          <ac:chgData name="홍윤기" userId="S::2360340022@office.kopo.ac.kr::1bdb1efb-bd84-43f7-bddf-f717fa8cf84f" providerId="AD" clId="Web-{5076B3DC-B83B-29E4-D462-0E86C1209854}" dt="2023-09-04T11:30:48.917" v="14"/>
          <ac:picMkLst>
            <pc:docMk/>
            <pc:sldMk cId="1330904936" sldId="618"/>
            <ac:picMk id="3" creationId="{703F8861-7454-812F-955E-460061973464}"/>
          </ac:picMkLst>
        </pc:picChg>
        <pc:picChg chg="add mod">
          <ac:chgData name="홍윤기" userId="S::2360340022@office.kopo.ac.kr::1bdb1efb-bd84-43f7-bddf-f717fa8cf84f" providerId="AD" clId="Web-{5076B3DC-B83B-29E4-D462-0E86C1209854}" dt="2023-09-04T11:30:55.058" v="18" actId="1076"/>
          <ac:picMkLst>
            <pc:docMk/>
            <pc:sldMk cId="1330904936" sldId="618"/>
            <ac:picMk id="4" creationId="{88F5F33E-5A80-6FE0-7DAE-739AB4FC8D09}"/>
          </ac:picMkLst>
        </pc:picChg>
      </pc:sldChg>
      <pc:sldChg chg="addSp modSp">
        <pc:chgData name="홍윤기" userId="S::2360340022@office.kopo.ac.kr::1bdb1efb-bd84-43f7-bddf-f717fa8cf84f" providerId="AD" clId="Web-{5076B3DC-B83B-29E4-D462-0E86C1209854}" dt="2023-09-04T12:45:22.257" v="114" actId="1076"/>
        <pc:sldMkLst>
          <pc:docMk/>
          <pc:sldMk cId="924068428" sldId="619"/>
        </pc:sldMkLst>
        <pc:picChg chg="add mod">
          <ac:chgData name="홍윤기" userId="S::2360340022@office.kopo.ac.kr::1bdb1efb-bd84-43f7-bddf-f717fa8cf84f" providerId="AD" clId="Web-{5076B3DC-B83B-29E4-D462-0E86C1209854}" dt="2023-09-04T12:45:22.257" v="114" actId="1076"/>
          <ac:picMkLst>
            <pc:docMk/>
            <pc:sldMk cId="924068428" sldId="619"/>
            <ac:picMk id="3" creationId="{408076EF-9411-D052-8292-58112396577F}"/>
          </ac:picMkLst>
        </pc:picChg>
      </pc:sldChg>
      <pc:sldChg chg="del">
        <pc:chgData name="홍윤기" userId="S::2360340022@office.kopo.ac.kr::1bdb1efb-bd84-43f7-bddf-f717fa8cf84f" providerId="AD" clId="Web-{5076B3DC-B83B-29E4-D462-0E86C1209854}" dt="2023-09-04T11:31:41.466" v="29"/>
        <pc:sldMkLst>
          <pc:docMk/>
          <pc:sldMk cId="1447326628" sldId="620"/>
        </pc:sldMkLst>
      </pc:sldChg>
      <pc:sldChg chg="del">
        <pc:chgData name="홍윤기" userId="S::2360340022@office.kopo.ac.kr::1bdb1efb-bd84-43f7-bddf-f717fa8cf84f" providerId="AD" clId="Web-{5076B3DC-B83B-29E4-D462-0E86C1209854}" dt="2023-09-04T11:31:59.390" v="30"/>
        <pc:sldMkLst>
          <pc:docMk/>
          <pc:sldMk cId="3645924798" sldId="621"/>
        </pc:sldMkLst>
      </pc:sldChg>
      <pc:sldChg chg="addSp delSp modSp">
        <pc:chgData name="홍윤기" userId="S::2360340022@office.kopo.ac.kr::1bdb1efb-bd84-43f7-bddf-f717fa8cf84f" providerId="AD" clId="Web-{5076B3DC-B83B-29E4-D462-0E86C1209854}" dt="2023-09-04T12:07:08.855" v="98" actId="1076"/>
        <pc:sldMkLst>
          <pc:docMk/>
          <pc:sldMk cId="856316335" sldId="622"/>
        </pc:sldMkLst>
        <pc:picChg chg="add del mod">
          <ac:chgData name="홍윤기" userId="S::2360340022@office.kopo.ac.kr::1bdb1efb-bd84-43f7-bddf-f717fa8cf84f" providerId="AD" clId="Web-{5076B3DC-B83B-29E4-D462-0E86C1209854}" dt="2023-09-04T12:06:53.152" v="92"/>
          <ac:picMkLst>
            <pc:docMk/>
            <pc:sldMk cId="856316335" sldId="622"/>
            <ac:picMk id="2" creationId="{F9BBA30F-098D-C9A5-BDD5-E9C85881DDC3}"/>
          </ac:picMkLst>
        </pc:picChg>
        <pc:picChg chg="add mod">
          <ac:chgData name="홍윤기" userId="S::2360340022@office.kopo.ac.kr::1bdb1efb-bd84-43f7-bddf-f717fa8cf84f" providerId="AD" clId="Web-{5076B3DC-B83B-29E4-D462-0E86C1209854}" dt="2023-09-04T12:07:08.855" v="98" actId="1076"/>
          <ac:picMkLst>
            <pc:docMk/>
            <pc:sldMk cId="856316335" sldId="622"/>
            <ac:picMk id="3" creationId="{B593BA11-6FF2-1E76-84C9-AFC7C3F76A72}"/>
          </ac:picMkLst>
        </pc:picChg>
      </pc:sldChg>
      <pc:sldChg chg="add del">
        <pc:chgData name="홍윤기" userId="S::2360340022@office.kopo.ac.kr::1bdb1efb-bd84-43f7-bddf-f717fa8cf84f" providerId="AD" clId="Web-{5076B3DC-B83B-29E4-D462-0E86C1209854}" dt="2023-09-04T11:27:50.329" v="13"/>
        <pc:sldMkLst>
          <pc:docMk/>
          <pc:sldMk cId="1399659285" sldId="623"/>
        </pc:sldMkLst>
      </pc:sldChg>
      <pc:sldChg chg="add">
        <pc:chgData name="홍윤기" userId="S::2360340022@office.kopo.ac.kr::1bdb1efb-bd84-43f7-bddf-f717fa8cf84f" providerId="AD" clId="Web-{5076B3DC-B83B-29E4-D462-0E86C1209854}" dt="2023-09-04T11:27:20.625" v="6"/>
        <pc:sldMkLst>
          <pc:docMk/>
          <pc:sldMk cId="1551484672" sldId="624"/>
        </pc:sldMkLst>
      </pc:sldChg>
      <pc:sldChg chg="add">
        <pc:chgData name="홍윤기" userId="S::2360340022@office.kopo.ac.kr::1bdb1efb-bd84-43f7-bddf-f717fa8cf84f" providerId="AD" clId="Web-{5076B3DC-B83B-29E4-D462-0E86C1209854}" dt="2023-09-04T11:27:20.922" v="7"/>
        <pc:sldMkLst>
          <pc:docMk/>
          <pc:sldMk cId="778835641" sldId="625"/>
        </pc:sldMkLst>
      </pc:sldChg>
      <pc:sldChg chg="add">
        <pc:chgData name="홍윤기" userId="S::2360340022@office.kopo.ac.kr::1bdb1efb-bd84-43f7-bddf-f717fa8cf84f" providerId="AD" clId="Web-{5076B3DC-B83B-29E4-D462-0E86C1209854}" dt="2023-09-04T11:27:21.172" v="8"/>
        <pc:sldMkLst>
          <pc:docMk/>
          <pc:sldMk cId="33569046" sldId="626"/>
        </pc:sldMkLst>
      </pc:sldChg>
      <pc:sldChg chg="add">
        <pc:chgData name="홍윤기" userId="S::2360340022@office.kopo.ac.kr::1bdb1efb-bd84-43f7-bddf-f717fa8cf84f" providerId="AD" clId="Web-{5076B3DC-B83B-29E4-D462-0E86C1209854}" dt="2023-09-04T11:27:21.297" v="9"/>
        <pc:sldMkLst>
          <pc:docMk/>
          <pc:sldMk cId="1679971961" sldId="627"/>
        </pc:sldMkLst>
      </pc:sldChg>
      <pc:sldChg chg="modSp add">
        <pc:chgData name="홍윤기" userId="S::2360340022@office.kopo.ac.kr::1bdb1efb-bd84-43f7-bddf-f717fa8cf84f" providerId="AD" clId="Web-{5076B3DC-B83B-29E4-D462-0E86C1209854}" dt="2023-09-04T11:31:38.153" v="28" actId="20577"/>
        <pc:sldMkLst>
          <pc:docMk/>
          <pc:sldMk cId="2597882223" sldId="628"/>
        </pc:sldMkLst>
        <pc:spChg chg="mod">
          <ac:chgData name="홍윤기" userId="S::2360340022@office.kopo.ac.kr::1bdb1efb-bd84-43f7-bddf-f717fa8cf84f" providerId="AD" clId="Web-{5076B3DC-B83B-29E4-D462-0E86C1209854}" dt="2023-09-04T11:31:38.153" v="28" actId="20577"/>
          <ac:spMkLst>
            <pc:docMk/>
            <pc:sldMk cId="2597882223" sldId="628"/>
            <ac:spMk id="14" creationId="{28F179E7-8C56-439F-8AC4-40FBDCAD1A37}"/>
          </ac:spMkLst>
        </pc:spChg>
      </pc:sldChg>
      <pc:sldChg chg="modSp add">
        <pc:chgData name="홍윤기" userId="S::2360340022@office.kopo.ac.kr::1bdb1efb-bd84-43f7-bddf-f717fa8cf84f" providerId="AD" clId="Web-{5076B3DC-B83B-29E4-D462-0E86C1209854}" dt="2023-09-04T11:31:33.043" v="24" actId="20577"/>
        <pc:sldMkLst>
          <pc:docMk/>
          <pc:sldMk cId="1273611150" sldId="629"/>
        </pc:sldMkLst>
        <pc:spChg chg="mod">
          <ac:chgData name="홍윤기" userId="S::2360340022@office.kopo.ac.kr::1bdb1efb-bd84-43f7-bddf-f717fa8cf84f" providerId="AD" clId="Web-{5076B3DC-B83B-29E4-D462-0E86C1209854}" dt="2023-09-04T11:31:33.043" v="24" actId="20577"/>
          <ac:spMkLst>
            <pc:docMk/>
            <pc:sldMk cId="1273611150" sldId="629"/>
            <ac:spMk id="14" creationId="{28F179E7-8C56-439F-8AC4-40FBDCAD1A37}"/>
          </ac:spMkLst>
        </pc:spChg>
      </pc:sldChg>
      <pc:sldChg chg="modSp add">
        <pc:chgData name="홍윤기" userId="S::2360340022@office.kopo.ac.kr::1bdb1efb-bd84-43f7-bddf-f717fa8cf84f" providerId="AD" clId="Web-{5076B3DC-B83B-29E4-D462-0E86C1209854}" dt="2023-09-04T11:32:20.687" v="32" actId="20577"/>
        <pc:sldMkLst>
          <pc:docMk/>
          <pc:sldMk cId="2308164278" sldId="630"/>
        </pc:sldMkLst>
        <pc:spChg chg="mod">
          <ac:chgData name="홍윤기" userId="S::2360340022@office.kopo.ac.kr::1bdb1efb-bd84-43f7-bddf-f717fa8cf84f" providerId="AD" clId="Web-{5076B3DC-B83B-29E4-D462-0E86C1209854}" dt="2023-09-04T11:32:20.687" v="32" actId="20577"/>
          <ac:spMkLst>
            <pc:docMk/>
            <pc:sldMk cId="2308164278" sldId="630"/>
            <ac:spMk id="14" creationId="{28F179E7-8C56-439F-8AC4-40FBDCAD1A37}"/>
          </ac:spMkLst>
        </pc:spChg>
      </pc:sldChg>
      <pc:sldChg chg="addSp delSp modSp add replId">
        <pc:chgData name="홍윤기" userId="S::2360340022@office.kopo.ac.kr::1bdb1efb-bd84-43f7-bddf-f717fa8cf84f" providerId="AD" clId="Web-{5076B3DC-B83B-29E4-D462-0E86C1209854}" dt="2023-09-04T12:07:30.902" v="104" actId="1076"/>
        <pc:sldMkLst>
          <pc:docMk/>
          <pc:sldMk cId="855071675" sldId="631"/>
        </pc:sldMkLst>
        <pc:picChg chg="add mod">
          <ac:chgData name="홍윤기" userId="S::2360340022@office.kopo.ac.kr::1bdb1efb-bd84-43f7-bddf-f717fa8cf84f" providerId="AD" clId="Web-{5076B3DC-B83B-29E4-D462-0E86C1209854}" dt="2023-09-04T12:07:30.902" v="104" actId="1076"/>
          <ac:picMkLst>
            <pc:docMk/>
            <pc:sldMk cId="855071675" sldId="631"/>
            <ac:picMk id="2" creationId="{D1842E4E-A221-583F-33B1-5B89067F339C}"/>
          </ac:picMkLst>
        </pc:picChg>
        <pc:picChg chg="del">
          <ac:chgData name="홍윤기" userId="S::2360340022@office.kopo.ac.kr::1bdb1efb-bd84-43f7-bddf-f717fa8cf84f" providerId="AD" clId="Web-{5076B3DC-B83B-29E4-D462-0E86C1209854}" dt="2023-09-04T12:07:20.387" v="100"/>
          <ac:picMkLst>
            <pc:docMk/>
            <pc:sldMk cId="855071675" sldId="631"/>
            <ac:picMk id="3" creationId="{B593BA11-6FF2-1E76-84C9-AFC7C3F76A72}"/>
          </ac:picMkLst>
        </pc:picChg>
      </pc:sldChg>
      <pc:sldChg chg="addSp delSp modSp add del replId">
        <pc:chgData name="홍윤기" userId="S::2360340022@office.kopo.ac.kr::1bdb1efb-bd84-43f7-bddf-f717fa8cf84f" providerId="AD" clId="Web-{5076B3DC-B83B-29E4-D462-0E86C1209854}" dt="2023-09-04T11:48:14.143" v="91"/>
        <pc:sldMkLst>
          <pc:docMk/>
          <pc:sldMk cId="2034011305" sldId="631"/>
        </pc:sldMkLst>
        <pc:graphicFrameChg chg="add del mod">
          <ac:chgData name="홍윤기" userId="S::2360340022@office.kopo.ac.kr::1bdb1efb-bd84-43f7-bddf-f717fa8cf84f" providerId="AD" clId="Web-{5076B3DC-B83B-29E4-D462-0E86C1209854}" dt="2023-09-04T11:47:25.110" v="42"/>
          <ac:graphicFrameMkLst>
            <pc:docMk/>
            <pc:sldMk cId="2034011305" sldId="631"/>
            <ac:graphicFrameMk id="3" creationId="{FB949A7D-99AC-57B8-B855-F3A75F255019}"/>
          </ac:graphicFrameMkLst>
        </pc:graphicFrameChg>
        <pc:graphicFrameChg chg="add del mod modGraphic">
          <ac:chgData name="홍윤기" userId="S::2360340022@office.kopo.ac.kr::1bdb1efb-bd84-43f7-bddf-f717fa8cf84f" providerId="AD" clId="Web-{5076B3DC-B83B-29E4-D462-0E86C1209854}" dt="2023-09-04T11:48:12.815" v="90"/>
          <ac:graphicFrameMkLst>
            <pc:docMk/>
            <pc:sldMk cId="2034011305" sldId="631"/>
            <ac:graphicFrameMk id="4" creationId="{F25991B4-D9F8-FC2D-3744-A8660FABEBC9}"/>
          </ac:graphicFrameMkLst>
        </pc:graphicFrameChg>
        <pc:picChg chg="del">
          <ac:chgData name="홍윤기" userId="S::2360340022@office.kopo.ac.kr::1bdb1efb-bd84-43f7-bddf-f717fa8cf84f" providerId="AD" clId="Web-{5076B3DC-B83B-29E4-D462-0E86C1209854}" dt="2023-09-04T11:47:06.860" v="39"/>
          <ac:picMkLst>
            <pc:docMk/>
            <pc:sldMk cId="2034011305" sldId="631"/>
            <ac:picMk id="2" creationId="{F9BBA30F-098D-C9A5-BDD5-E9C85881DDC3}"/>
          </ac:picMkLst>
        </pc:picChg>
      </pc:sldChg>
      <pc:sldChg chg="addSp delSp modSp add replId">
        <pc:chgData name="홍윤기" userId="S::2360340022@office.kopo.ac.kr::1bdb1efb-bd84-43f7-bddf-f717fa8cf84f" providerId="AD" clId="Web-{5076B3DC-B83B-29E4-D462-0E86C1209854}" dt="2023-09-04T12:07:47.184" v="110" actId="1076"/>
        <pc:sldMkLst>
          <pc:docMk/>
          <pc:sldMk cId="1220032948" sldId="632"/>
        </pc:sldMkLst>
        <pc:picChg chg="del">
          <ac:chgData name="홍윤기" userId="S::2360340022@office.kopo.ac.kr::1bdb1efb-bd84-43f7-bddf-f717fa8cf84f" providerId="AD" clId="Web-{5076B3DC-B83B-29E4-D462-0E86C1209854}" dt="2023-09-04T12:07:34.043" v="106"/>
          <ac:picMkLst>
            <pc:docMk/>
            <pc:sldMk cId="1220032948" sldId="632"/>
            <ac:picMk id="2" creationId="{D1842E4E-A221-583F-33B1-5B89067F339C}"/>
          </ac:picMkLst>
        </pc:picChg>
        <pc:picChg chg="add mod">
          <ac:chgData name="홍윤기" userId="S::2360340022@office.kopo.ac.kr::1bdb1efb-bd84-43f7-bddf-f717fa8cf84f" providerId="AD" clId="Web-{5076B3DC-B83B-29E4-D462-0E86C1209854}" dt="2023-09-04T12:07:47.184" v="110" actId="1076"/>
          <ac:picMkLst>
            <pc:docMk/>
            <pc:sldMk cId="1220032948" sldId="632"/>
            <ac:picMk id="3" creationId="{2640B6A5-1745-9509-D414-7CDA6FCF6AFA}"/>
          </ac:picMkLst>
        </pc:picChg>
      </pc:sldChg>
      <pc:sldMasterChg chg="add addSldLayout">
        <pc:chgData name="홍윤기" userId="S::2360340022@office.kopo.ac.kr::1bdb1efb-bd84-43f7-bddf-f717fa8cf84f" providerId="AD" clId="Web-{5076B3DC-B83B-29E4-D462-0E86C1209854}" dt="2023-09-04T11:27:20.547" v="5"/>
        <pc:sldMasterMkLst>
          <pc:docMk/>
          <pc:sldMasterMk cId="1826068902" sldId="2147483648"/>
        </pc:sldMasterMkLst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3580802578" sldId="2147483649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3519390818" sldId="2147483650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726725063" sldId="2147483651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1927461923" sldId="2147483652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3616967419" sldId="2147483653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798687878" sldId="2147483654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3445466021" sldId="2147483655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2926241478" sldId="2147483656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1220606576" sldId="2147483657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1816928451" sldId="2147483658"/>
          </pc:sldLayoutMkLst>
        </pc:sldLayoutChg>
        <pc:sldLayoutChg chg="add">
          <pc:chgData name="홍윤기" userId="S::2360340022@office.kopo.ac.kr::1bdb1efb-bd84-43f7-bddf-f717fa8cf84f" providerId="AD" clId="Web-{5076B3DC-B83B-29E4-D462-0E86C1209854}" dt="2023-09-04T11:27:20.547" v="5"/>
          <pc:sldLayoutMkLst>
            <pc:docMk/>
            <pc:sldMasterMk cId="1826068902" sldId="2147483648"/>
            <pc:sldLayoutMk cId="2399792999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4BC1D-B66D-45A5-83E2-1A30CD5A672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C0EE-7E8E-44C2-9325-3F325BF7B73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138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AE7BF-4F2B-4BDF-9D9E-5E9FD43C0E61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29668-5CB3-46D3-9214-75A5D98794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721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head_발표용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27384"/>
            <a:ext cx="12192000" cy="5486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20233" y="44625"/>
            <a:ext cx="5036967" cy="387785"/>
          </a:xfrm>
          <a:prstGeom prst="rect">
            <a:avLst/>
          </a:prstGeom>
        </p:spPr>
        <p:txBody>
          <a:bodyPr/>
          <a:lstStyle>
            <a:lvl1pPr algn="l">
              <a:defRPr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슬라이드 번호 개체 틀 7"/>
          <p:cNvSpPr txBox="1">
            <a:spLocks/>
          </p:cNvSpPr>
          <p:nvPr userDrawn="1"/>
        </p:nvSpPr>
        <p:spPr>
          <a:xfrm>
            <a:off x="10704512" y="6453337"/>
            <a:ext cx="1487488" cy="36488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/>
          <a:p>
            <a:pPr algn="ctr">
              <a:defRPr/>
            </a:pPr>
            <a:r>
              <a:rPr lang="en-US" altLang="ko-KR" sz="1200">
                <a:solidFill>
                  <a:prstClr val="black">
                    <a:tint val="75000"/>
                  </a:prstClr>
                </a:solidFill>
              </a:rPr>
              <a:t>- </a:t>
            </a:r>
            <a:fld id="{7B4AA7EB-FB04-4F5F-AD19-957AF7CF9E6C}" type="slidenum">
              <a:rPr lang="ko-KR" altLang="en-US" sz="1200" smtClean="0">
                <a:solidFill>
                  <a:prstClr val="black">
                    <a:tint val="75000"/>
                  </a:prstClr>
                </a:solidFill>
              </a:rPr>
              <a:pPr algn="ctr">
                <a:defRPr/>
              </a:pPr>
              <a:t>‹#›</a:t>
            </a:fld>
            <a:r>
              <a:rPr lang="ko-KR" altLang="en-US" sz="120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 sz="120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FDFFC-A5DA-47B9-AB0D-3F1C7C1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7802AC-7D9F-4300-AAB6-D4BD2465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68BD5B-C9E0-4869-A784-98201E5C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669250-03C5-4820-8A8B-1B63061B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87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8EDB5F-B3D0-4D09-BECE-464BEB86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A6F361-4BA2-4C0E-B2CC-06410574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99FF5-2544-4530-93FE-3B67BE47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66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6504F-AE4A-4D00-9805-7CE38EED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07D91-C3A3-40F4-8A0A-BC744EA0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919F7-91E3-4486-8D87-47CC6BCB7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5BA8A-42F2-4185-8ECC-D41FB20B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D8272-812B-4173-A51E-892DCD48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F4D0D-D9E7-4704-AE8A-7C1EE1CB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24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5984F-9297-4204-976D-5358C6BF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C6489C-2DAD-402A-A608-B10EB43B1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CFEB5-08E8-4871-B2C6-651A24041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434EE-EDC1-4F7E-8BB4-D8AD3C9A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31B93E-962D-415F-983E-86886114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2CCCAA-46E5-4148-B144-60CD8A8D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06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51AF1-BAFD-4C19-8AC2-F2A1F0D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A01C66-116F-4C02-B255-F0B990D3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85251-4061-483C-BD95-1FC57982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80A743-0669-4FFD-9A7A-E2A1C52C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C72D5-B4DA-43F1-B828-DB11A8E5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28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8EED1-CD38-4424-9012-D5FDB74D5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3A7FA-1503-4354-8843-1DB6C3456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A6C64-EB75-464F-B421-DC24DEC1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93AA5-C4AA-4896-86FD-74E8833F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98B62-1082-406D-9683-5D5F5743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79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blipFill dpi="0" rotWithShape="1">
          <a:blip r:embed="rId2" cstate="print">
            <a:lum/>
          </a:blip>
          <a:srcRect/>
          <a:stretch>
            <a:fillRect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표지최종_가로_0306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328" y="-1874"/>
            <a:ext cx="12188672" cy="68598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190988" y="6454035"/>
            <a:ext cx="3810027" cy="364881"/>
          </a:xfrm>
          <a:prstGeom prst="rect">
            <a:avLst/>
          </a:prstGeom>
        </p:spPr>
        <p:txBody>
          <a:bodyPr anchor="b" anchorCtr="0"/>
          <a:lstStyle>
            <a:lvl1pPr algn="ctr">
              <a:defRPr/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 </a:t>
            </a:r>
            <a:fld id="{7B4AA7EB-FB04-4F5F-AD19-957AF7CF9E6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-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4" descr="크레디프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9936428" y="6517161"/>
            <a:ext cx="1920213" cy="25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6" descr="head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2192000" cy="637305"/>
          </a:xfrm>
          <a:prstGeom prst="rect">
            <a:avLst/>
          </a:prstGeom>
        </p:spPr>
      </p:pic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79332" y="167615"/>
            <a:ext cx="7789440" cy="43313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 contourW="31750">
              <a:bevelT w="0" h="50800" prst="artDeco"/>
              <a:contourClr>
                <a:srgbClr val="203C3C"/>
              </a:contourClr>
            </a:sp3d>
          </a:bodyPr>
          <a:lstStyle/>
          <a:p>
            <a:pPr latinLnBrk="0">
              <a:lnSpc>
                <a:spcPct val="110000"/>
              </a:lnSpc>
              <a:defRPr/>
            </a:pPr>
            <a:r>
              <a:rPr lang="en-US" altLang="ko-KR" sz="2200" b="1" kern="0">
                <a:solidFill>
                  <a:srgbClr val="FFFFFF"/>
                </a:solidFill>
              </a:rPr>
              <a:t>Ⅰ. </a:t>
            </a:r>
            <a:r>
              <a:rPr lang="ko-KR" altLang="en-US" sz="2200" b="1" kern="0">
                <a:solidFill>
                  <a:srgbClr val="FFFFFF"/>
                </a:solidFill>
              </a:rPr>
              <a:t>타이틀 제목이 들어갑니다</a:t>
            </a:r>
            <a:r>
              <a:rPr lang="en-US" altLang="ko-KR" sz="2200" b="1" kern="0">
                <a:solidFill>
                  <a:srgbClr val="FFFFFF"/>
                </a:solidFill>
              </a:rPr>
              <a:t>.</a:t>
            </a:r>
            <a:endParaRPr lang="ko-KR" altLang="en-US" sz="2200" b="1" kern="0">
              <a:solidFill>
                <a:srgbClr val="FFFFFF"/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610513" y="1051014"/>
            <a:ext cx="11009223" cy="526193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pic>
        <p:nvPicPr>
          <p:cNvPr id="10" name="그림 9" descr="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894173" y="15255"/>
            <a:ext cx="2258657" cy="388047"/>
          </a:xfrm>
          <a:prstGeom prst="rect">
            <a:avLst/>
          </a:prstGeom>
        </p:spPr>
      </p:pic>
      <p:pic>
        <p:nvPicPr>
          <p:cNvPr id="11" name="그림 10" descr="챕터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4441"/>
            <a:ext cx="12192000" cy="6849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감사합니다.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68698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3872546" y="2225308"/>
            <a:ext cx="4439086" cy="83099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5400" spc="-150">
                <a:ln w="15875">
                  <a:noFill/>
                </a:ln>
                <a:solidFill>
                  <a:srgbClr val="003366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감사합니다</a:t>
            </a:r>
            <a:r>
              <a:rPr kumimoji="1" lang="en-US" altLang="ko-KR" sz="5400" spc="-150">
                <a:ln w="15875">
                  <a:noFill/>
                </a:ln>
                <a:solidFill>
                  <a:srgbClr val="003366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</a:rPr>
              <a:t>.</a:t>
            </a:r>
          </a:p>
        </p:txBody>
      </p:sp>
      <p:pic>
        <p:nvPicPr>
          <p:cNvPr id="8" name="Picture 3" descr="D:\2009\0910_고려대구로병원\png\사람들.pn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lum bright="40000"/>
          </a:blip>
          <a:srcRect l="59207" r="25511" b="45877"/>
          <a:stretch>
            <a:fillRect/>
          </a:stretch>
        </p:blipFill>
        <p:spPr bwMode="auto">
          <a:xfrm>
            <a:off x="3968994" y="4863231"/>
            <a:ext cx="803983" cy="63095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9" name="Picture 4" descr="D:\2009\0910_고려대구로병원\png\사람들-1.png"/>
          <p:cNvPicPr>
            <a:picLocks noChangeAspect="1" noChangeArrowheads="1"/>
          </p:cNvPicPr>
          <p:nvPr userDrawn="1"/>
        </p:nvPicPr>
        <p:blipFill>
          <a:blip r:embed="rId4" cstate="print">
            <a:grayscl/>
            <a:lum bright="40000"/>
          </a:blip>
          <a:srcRect l="38208" r="39150"/>
          <a:stretch>
            <a:fillRect/>
          </a:stretch>
        </p:blipFill>
        <p:spPr bwMode="auto">
          <a:xfrm>
            <a:off x="2905492" y="5367288"/>
            <a:ext cx="615466" cy="79801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Picture 3" descr="D:\2009\0910_고려대구로병원\png\사람들.pn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lum bright="40000"/>
          </a:blip>
          <a:srcRect r="88244" b="43950"/>
          <a:stretch>
            <a:fillRect/>
          </a:stretch>
        </p:blipFill>
        <p:spPr bwMode="auto">
          <a:xfrm>
            <a:off x="1221613" y="4359176"/>
            <a:ext cx="517666" cy="54693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80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9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72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2BF1B-713A-4BF2-B3FA-8EECD18D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60D5A-8C35-46D0-A293-1F89284EB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1CA45-454F-4CCB-8264-C6D4ED62E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32BC14-8F04-45FB-A774-FA4C0B35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B89AEC-6193-4F23-BF5B-408CAFF6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BBA94E-B58A-463A-8E7C-8D6CB781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E4BED-74F7-4305-9733-812C430B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3D264-365B-4267-A11E-466201D7C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8A133-7601-48E4-976C-8AAD547E0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AA4B87-DDC3-41FA-A885-A5149FA16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530B14-22DA-4F1F-9933-81F9CD284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F35878-869A-4AD4-BC5E-89B42C97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B98262-3221-4971-AFA2-E0E7B692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E73E5-6B84-4E7B-B093-DFA28103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967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0537785" y="6381328"/>
            <a:ext cx="1673356" cy="432048"/>
          </a:xfrm>
          <a:prstGeom prst="rect">
            <a:avLst/>
          </a:prstGeom>
        </p:spPr>
        <p:txBody>
          <a:bodyPr anchor="b" anchorCtr="0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ko-KR"/>
              <a:t>- </a:t>
            </a:r>
            <a:fld id="{7B4AA7EB-FB04-4F5F-AD19-957AF7CF9E6C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/>
          </a:p>
        </p:txBody>
      </p:sp>
      <p:pic>
        <p:nvPicPr>
          <p:cNvPr id="14" name="그림 13" descr="head_발표용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-27384"/>
            <a:ext cx="12192000" cy="548680"/>
          </a:xfrm>
          <a:prstGeom prst="rect">
            <a:avLst/>
          </a:prstGeom>
        </p:spPr>
      </p:pic>
      <p:sp>
        <p:nvSpPr>
          <p:cNvPr id="15" name="제목 1"/>
          <p:cNvSpPr txBox="1">
            <a:spLocks/>
          </p:cNvSpPr>
          <p:nvPr userDrawn="1"/>
        </p:nvSpPr>
        <p:spPr>
          <a:xfrm>
            <a:off x="7120233" y="44625"/>
            <a:ext cx="5036967" cy="3877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sz="2000"/>
              <a:t>마스터 제목 스타일 편집</a:t>
            </a:r>
          </a:p>
        </p:txBody>
      </p:sp>
      <p:sp>
        <p:nvSpPr>
          <p:cNvPr id="16" name="제목 1"/>
          <p:cNvSpPr txBox="1">
            <a:spLocks/>
          </p:cNvSpPr>
          <p:nvPr userDrawn="1"/>
        </p:nvSpPr>
        <p:spPr>
          <a:xfrm>
            <a:off x="438656" y="527057"/>
            <a:ext cx="3618964" cy="38778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HY헤드라인M" pitchFamily="18" charset="-127"/>
                <a:cs typeface="+mj-cs"/>
              </a:defRPr>
            </a:lvl1pPr>
          </a:lstStyle>
          <a:p>
            <a:r>
              <a:rPr lang="ko-KR" altLang="en-US" sz="1800" b="1">
                <a:solidFill>
                  <a:schemeClr val="tx1"/>
                </a:solidFill>
                <a:latin typeface="+mn-ea"/>
                <a:ea typeface="+mn-ea"/>
              </a:rPr>
              <a:t>마스터 제목 스타일 편집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423985" y="914841"/>
            <a:ext cx="112554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4" r:id="rId3"/>
    <p:sldLayoutId id="2147483715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DE1816-71B9-400A-8CC7-44BFF5D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8C06F4-3594-491C-AF7A-915D9FF52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03FF5-8184-4D22-9BB4-3FC1A8C6A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9B38-F560-4835-ADA5-BB3DA7E9341F}" type="datetimeFigureOut">
              <a:rPr lang="ko-KR" altLang="en-US" smtClean="0"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EE54C-1A50-455E-9961-1A994E6AA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AD29E-CD1E-43E7-A88D-12E22E987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E92A0-AFAA-4B27-BF21-322C8CE03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06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EAhlq2G1f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그래픽 디자인, 인간의 얼굴이(가) 표시된 사진&#10;&#10;자동 생성된 설명">
            <a:extLst>
              <a:ext uri="{FF2B5EF4-FFF2-40B4-BE49-F238E27FC236}">
                <a16:creationId xmlns:a16="http://schemas.microsoft.com/office/drawing/2014/main" id="{0CF713D9-EFF7-57E6-9F01-8F594992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6" y="-827"/>
            <a:ext cx="1219905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62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0C41E436-8F88-87BE-B326-880079B77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5"/>
            <a:ext cx="12249354" cy="68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6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27042DA6-E32B-CC60-B272-45B0C1D2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5"/>
            <a:ext cx="12200193" cy="69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5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246EE4A3-3970-D7EB-F17B-49B06713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5"/>
            <a:ext cx="12228870" cy="68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9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58D8532-063F-BFCC-CF39-204D86ED3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5"/>
            <a:ext cx="12228870" cy="68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79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5CA464-B407-804D-B086-048F5A94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3"/>
            <a:ext cx="12278264" cy="69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8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EA5AE9B-B30C-F62E-B2B0-40E2FD2ED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8" r="44"/>
          <a:stretch/>
        </p:blipFill>
        <p:spPr>
          <a:xfrm>
            <a:off x="-9011" y="-7239"/>
            <a:ext cx="12201028" cy="68670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E34359F-1CAF-6DA2-972D-6A11206A4427}"/>
              </a:ext>
            </a:extLst>
          </p:cNvPr>
          <p:cNvSpPr/>
          <p:nvPr/>
        </p:nvSpPr>
        <p:spPr>
          <a:xfrm>
            <a:off x="3653308" y="1683913"/>
            <a:ext cx="4960511" cy="468147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F7222-219E-1B8D-2A74-03B3DE099D4E}"/>
              </a:ext>
            </a:extLst>
          </p:cNvPr>
          <p:cNvSpPr txBox="1"/>
          <p:nvPr/>
        </p:nvSpPr>
        <p:spPr>
          <a:xfrm>
            <a:off x="5833056" y="3836831"/>
            <a:ext cx="783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</a:t>
            </a:r>
            <a:endParaRPr 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432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AE380FC-81D4-3D47-EDAE-E7B9BD67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3"/>
            <a:ext cx="12206377" cy="68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44A5C352-A38A-6844-328C-24205DCE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8144" cy="68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2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4233B06-A82E-861A-E75C-FD4B1B76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71" y="0"/>
            <a:ext cx="12222725" cy="686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99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12632937-6BEF-0B7A-21BD-C6DFDCAA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4290" cy="686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1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367C1CB-7987-68D0-2CE3-40B66F58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5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4D05871-4973-3BDF-FA81-A15A6870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5015" cy="685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4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BD9879C7-DBA6-E3CB-DE86-16E42ABA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6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의류, 슈트이(가) 표시된 사진&#10;&#10;자동 생성된 설명">
            <a:extLst>
              <a:ext uri="{FF2B5EF4-FFF2-40B4-BE49-F238E27FC236}">
                <a16:creationId xmlns:a16="http://schemas.microsoft.com/office/drawing/2014/main" id="{311FBF73-81F9-29AE-4A13-93FF095B1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5"/>
            <a:ext cx="1220429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1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9F7562F8-4CFD-424A-85BB-71F2DF3C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5"/>
            <a:ext cx="12208387" cy="68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91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71ABA40-09A1-B8D4-742A-A50A00F94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5"/>
            <a:ext cx="12302612" cy="69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11694A-983C-8367-1E64-B1217296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83"/>
            <a:ext cx="12235132" cy="68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05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만화 영화이(가) 표시된 사진&#10;&#10;자동 생성된 설명">
            <a:extLst>
              <a:ext uri="{FF2B5EF4-FFF2-40B4-BE49-F238E27FC236}">
                <a16:creationId xmlns:a16="http://schemas.microsoft.com/office/drawing/2014/main" id="{FC533BAB-457C-0105-E16E-653AE62E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5"/>
            <a:ext cx="12257547" cy="68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3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만화 영화, 도표이(가) 표시된 사진&#10;&#10;자동 생성된 설명">
            <a:extLst>
              <a:ext uri="{FF2B5EF4-FFF2-40B4-BE49-F238E27FC236}">
                <a16:creationId xmlns:a16="http://schemas.microsoft.com/office/drawing/2014/main" id="{9F46BBDA-3FCD-4598-C39E-661F94EF0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5"/>
            <a:ext cx="12208387" cy="68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2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2E56DD4-9242-1619-D5AE-1E88DDDE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3"/>
            <a:ext cx="12208098" cy="686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8120"/>
      </p:ext>
    </p:extLst>
  </p:cSld>
  <p:clrMapOvr>
    <a:masterClrMapping/>
  </p:clrMapOvr>
</p:sld>
</file>

<file path=ppt/theme/theme1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6969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/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와이드스크린</PresentationFormat>
  <Slides>21</Slides>
  <Notes>0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4_디자인 사용자 지정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james lee</dc:creator>
  <cp:revision>48</cp:revision>
  <cp:lastPrinted>2013-04-09T00:40:55Z</cp:lastPrinted>
  <dcterms:created xsi:type="dcterms:W3CDTF">2009-02-13T00:20:11Z</dcterms:created>
  <dcterms:modified xsi:type="dcterms:W3CDTF">2023-10-19T13:26:18Z</dcterms:modified>
</cp:coreProperties>
</file>